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8" r:id="rId5"/>
  </p:sldIdLst>
  <p:sldSz cx="7562850" cy="10688638"/>
  <p:notesSz cx="10688638" cy="7562850"/>
  <p:defaultTextStyle>
    <a:lvl1pPr marL="0" algn="l" defTabSz="91434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172" algn="l" defTabSz="91434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345" algn="l" defTabSz="91434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517" algn="l" defTabSz="91434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688" algn="l" defTabSz="91434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861" algn="l" defTabSz="91434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3033" algn="l" defTabSz="91434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200205" algn="l" defTabSz="91434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7378" algn="l" defTabSz="91434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9CC"/>
    <a:srgbClr val="5F2FCC"/>
    <a:srgbClr val="ECEBFA"/>
    <a:srgbClr val="7A24D1"/>
    <a:srgbClr val="B548FA"/>
    <a:srgbClr val="9A36E8"/>
    <a:srgbClr val="1EAFB9"/>
    <a:srgbClr val="1E96EB"/>
    <a:srgbClr val="5827CA"/>
    <a:srgbClr val="7039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21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ash Chaudhary" userId="613825d7-d24c-440c-8b4d-123235b292bb" providerId="ADAL" clId="{F570A9EF-A93B-4213-9153-0068CE2C84E7}"/>
    <pc:docChg chg="undo custSel mod addSld delSld modSld modMainMaster">
      <pc:chgData name="Yash Chaudhary" userId="613825d7-d24c-440c-8b4d-123235b292bb" providerId="ADAL" clId="{F570A9EF-A93B-4213-9153-0068CE2C84E7}" dt="2026-08-27T16:57:45.203" v="1260" actId="33475"/>
      <pc:docMkLst>
        <pc:docMk/>
      </pc:docMkLst>
      <pc:sldChg chg="addSp delSp modSp add mod">
        <pc:chgData name="Yash Chaudhary" userId="613825d7-d24c-440c-8b4d-123235b292bb" providerId="ADAL" clId="{F570A9EF-A93B-4213-9153-0068CE2C84E7}" dt="2026-08-12T14:16:45.595" v="1258" actId="465"/>
        <pc:sldMkLst>
          <pc:docMk/>
          <pc:sldMk cId="1593884431" sldId="258"/>
        </pc:sldMkLst>
        <pc:spChg chg="mod">
          <ac:chgData name="Yash Chaudhary" userId="613825d7-d24c-440c-8b4d-123235b292bb" providerId="ADAL" clId="{F570A9EF-A93B-4213-9153-0068CE2C84E7}" dt="2026-08-12T14:16:39.765" v="1257" actId="552"/>
          <ac:spMkLst>
            <pc:docMk/>
            <pc:sldMk cId="1593884431" sldId="258"/>
            <ac:spMk id="3" creationId="{148B884A-9468-9EF5-ABAF-A44B7B1E452F}"/>
          </ac:spMkLst>
        </pc:spChg>
        <pc:spChg chg="mod">
          <ac:chgData name="Yash Chaudhary" userId="613825d7-d24c-440c-8b4d-123235b292bb" providerId="ADAL" clId="{F570A9EF-A93B-4213-9153-0068CE2C84E7}" dt="2026-08-12T14:16:39.765" v="1257" actId="552"/>
          <ac:spMkLst>
            <pc:docMk/>
            <pc:sldMk cId="1593884431" sldId="258"/>
            <ac:spMk id="5" creationId="{A2609445-7145-BEB7-213F-82A0DA04CBA1}"/>
          </ac:spMkLst>
        </pc:spChg>
        <pc:spChg chg="mod">
          <ac:chgData name="Yash Chaudhary" userId="613825d7-d24c-440c-8b4d-123235b292bb" providerId="ADAL" clId="{F570A9EF-A93B-4213-9153-0068CE2C84E7}" dt="2026-08-03T17:01:51.185" v="1067" actId="20577"/>
          <ac:spMkLst>
            <pc:docMk/>
            <pc:sldMk cId="1593884431" sldId="258"/>
            <ac:spMk id="6" creationId="{4BF070C5-6387-16B8-4A51-103A5E568866}"/>
          </ac:spMkLst>
        </pc:spChg>
        <pc:spChg chg="add mod">
          <ac:chgData name="Yash Chaudhary" userId="613825d7-d24c-440c-8b4d-123235b292bb" providerId="ADAL" clId="{F570A9EF-A93B-4213-9153-0068CE2C84E7}" dt="2026-08-03T19:30:03.441" v="1088" actId="164"/>
          <ac:spMkLst>
            <pc:docMk/>
            <pc:sldMk cId="1593884431" sldId="258"/>
            <ac:spMk id="7" creationId="{3661F6BD-E15E-5867-B4CD-FF4F4EF7A035}"/>
          </ac:spMkLst>
        </pc:spChg>
        <pc:spChg chg="add mod">
          <ac:chgData name="Yash Chaudhary" userId="613825d7-d24c-440c-8b4d-123235b292bb" providerId="ADAL" clId="{F570A9EF-A93B-4213-9153-0068CE2C84E7}" dt="2026-08-03T19:30:03.441" v="1088" actId="164"/>
          <ac:spMkLst>
            <pc:docMk/>
            <pc:sldMk cId="1593884431" sldId="258"/>
            <ac:spMk id="11" creationId="{27A18584-D7CF-2D2F-6B23-9D8D2E8E41DB}"/>
          </ac:spMkLst>
        </pc:spChg>
        <pc:spChg chg="mod">
          <ac:chgData name="Yash Chaudhary" userId="613825d7-d24c-440c-8b4d-123235b292bb" providerId="ADAL" clId="{F570A9EF-A93B-4213-9153-0068CE2C84E7}" dt="2026-07-31T17:51:45.401" v="943" actId="14100"/>
          <ac:spMkLst>
            <pc:docMk/>
            <pc:sldMk cId="1593884431" sldId="258"/>
            <ac:spMk id="17" creationId="{4AF38080-9CC7-F2EF-ED78-C3BE50B49D50}"/>
          </ac:spMkLst>
        </pc:spChg>
        <pc:spChg chg="mod">
          <ac:chgData name="Yash Chaudhary" userId="613825d7-d24c-440c-8b4d-123235b292bb" providerId="ADAL" clId="{F570A9EF-A93B-4213-9153-0068CE2C84E7}" dt="2026-07-31T17:58:22.582" v="1051" actId="14100"/>
          <ac:spMkLst>
            <pc:docMk/>
            <pc:sldMk cId="1593884431" sldId="258"/>
            <ac:spMk id="18" creationId="{485607A5-E3D0-97CB-83A9-3DAC857CB4FF}"/>
          </ac:spMkLst>
        </pc:spChg>
        <pc:spChg chg="mod">
          <ac:chgData name="Yash Chaudhary" userId="613825d7-d24c-440c-8b4d-123235b292bb" providerId="ADAL" clId="{F570A9EF-A93B-4213-9153-0068CE2C84E7}" dt="2026-08-03T11:24:35.855" v="1062" actId="113"/>
          <ac:spMkLst>
            <pc:docMk/>
            <pc:sldMk cId="1593884431" sldId="258"/>
            <ac:spMk id="19" creationId="{C93A615C-300F-9A58-5D6A-82E41F0908FF}"/>
          </ac:spMkLst>
        </pc:spChg>
        <pc:spChg chg="mod">
          <ac:chgData name="Yash Chaudhary" userId="613825d7-d24c-440c-8b4d-123235b292bb" providerId="ADAL" clId="{F570A9EF-A93B-4213-9153-0068CE2C84E7}" dt="2026-07-31T17:48:43.688" v="904" actId="1037"/>
          <ac:spMkLst>
            <pc:docMk/>
            <pc:sldMk cId="1593884431" sldId="258"/>
            <ac:spMk id="20" creationId="{DDFB2F8D-8A5A-5E53-A987-E3EA11700B36}"/>
          </ac:spMkLst>
        </pc:spChg>
        <pc:spChg chg="mod">
          <ac:chgData name="Yash Chaudhary" userId="613825d7-d24c-440c-8b4d-123235b292bb" providerId="ADAL" clId="{F570A9EF-A93B-4213-9153-0068CE2C84E7}" dt="2026-07-31T17:57:14.720" v="1043" actId="1076"/>
          <ac:spMkLst>
            <pc:docMk/>
            <pc:sldMk cId="1593884431" sldId="258"/>
            <ac:spMk id="24" creationId="{2FCE759D-CED1-97D2-BC2E-A92C4840854E}"/>
          </ac:spMkLst>
        </pc:spChg>
        <pc:spChg chg="mod">
          <ac:chgData name="Yash Chaudhary" userId="613825d7-d24c-440c-8b4d-123235b292bb" providerId="ADAL" clId="{F570A9EF-A93B-4213-9153-0068CE2C84E7}" dt="2026-07-31T17:48:43.688" v="904" actId="1037"/>
          <ac:spMkLst>
            <pc:docMk/>
            <pc:sldMk cId="1593884431" sldId="258"/>
            <ac:spMk id="28" creationId="{51B94782-4D6D-DEB3-E051-38A4427374E3}"/>
          </ac:spMkLst>
        </pc:spChg>
        <pc:spChg chg="mod">
          <ac:chgData name="Yash Chaudhary" userId="613825d7-d24c-440c-8b4d-123235b292bb" providerId="ADAL" clId="{F570A9EF-A93B-4213-9153-0068CE2C84E7}" dt="2026-07-31T17:48:43.688" v="904" actId="1037"/>
          <ac:spMkLst>
            <pc:docMk/>
            <pc:sldMk cId="1593884431" sldId="258"/>
            <ac:spMk id="32" creationId="{632B7232-73A0-D182-5034-092CF50AB8FE}"/>
          </ac:spMkLst>
        </pc:spChg>
        <pc:spChg chg="mod">
          <ac:chgData name="Yash Chaudhary" userId="613825d7-d24c-440c-8b4d-123235b292bb" providerId="ADAL" clId="{F570A9EF-A93B-4213-9153-0068CE2C84E7}" dt="2026-07-31T17:56:28.679" v="1014" actId="207"/>
          <ac:spMkLst>
            <pc:docMk/>
            <pc:sldMk cId="1593884431" sldId="258"/>
            <ac:spMk id="36" creationId="{DFE13A62-F1D9-80AD-729A-99066683A72D}"/>
          </ac:spMkLst>
        </pc:spChg>
        <pc:spChg chg="mod">
          <ac:chgData name="Yash Chaudhary" userId="613825d7-d24c-440c-8b4d-123235b292bb" providerId="ADAL" clId="{F570A9EF-A93B-4213-9153-0068CE2C84E7}" dt="2026-08-03T19:13:30.353" v="1071" actId="20577"/>
          <ac:spMkLst>
            <pc:docMk/>
            <pc:sldMk cId="1593884431" sldId="258"/>
            <ac:spMk id="39" creationId="{50B0508D-0375-7E97-50F6-D534BB6F50FC}"/>
          </ac:spMkLst>
        </pc:spChg>
        <pc:spChg chg="mod">
          <ac:chgData name="Yash Chaudhary" userId="613825d7-d24c-440c-8b4d-123235b292bb" providerId="ADAL" clId="{F570A9EF-A93B-4213-9153-0068CE2C84E7}" dt="2026-07-31T17:48:43.688" v="904" actId="1037"/>
          <ac:spMkLst>
            <pc:docMk/>
            <pc:sldMk cId="1593884431" sldId="258"/>
            <ac:spMk id="40" creationId="{5F702197-EFEC-95E4-D701-284FE2CFC12E}"/>
          </ac:spMkLst>
        </pc:spChg>
        <pc:spChg chg="mod">
          <ac:chgData name="Yash Chaudhary" userId="613825d7-d24c-440c-8b4d-123235b292bb" providerId="ADAL" clId="{F570A9EF-A93B-4213-9153-0068CE2C84E7}" dt="2026-08-03T11:24:42.571" v="1063" actId="207"/>
          <ac:spMkLst>
            <pc:docMk/>
            <pc:sldMk cId="1593884431" sldId="258"/>
            <ac:spMk id="44" creationId="{0EB8BE9F-35CE-A763-FDA4-8E4540C6533C}"/>
          </ac:spMkLst>
        </pc:spChg>
        <pc:spChg chg="mod">
          <ac:chgData name="Yash Chaudhary" userId="613825d7-d24c-440c-8b4d-123235b292bb" providerId="ADAL" clId="{F570A9EF-A93B-4213-9153-0068CE2C84E7}" dt="2026-08-03T19:18:21.740" v="1081" actId="20577"/>
          <ac:spMkLst>
            <pc:docMk/>
            <pc:sldMk cId="1593884431" sldId="258"/>
            <ac:spMk id="69" creationId="{75167ABC-77D4-60BF-05F4-71B9B3104138}"/>
          </ac:spMkLst>
        </pc:spChg>
        <pc:spChg chg="mod">
          <ac:chgData name="Yash Chaudhary" userId="613825d7-d24c-440c-8b4d-123235b292bb" providerId="ADAL" clId="{F570A9EF-A93B-4213-9153-0068CE2C84E7}" dt="2026-08-03T19:30:32.848" v="1090" actId="164"/>
          <ac:spMkLst>
            <pc:docMk/>
            <pc:sldMk cId="1593884431" sldId="258"/>
            <ac:spMk id="79" creationId="{78446765-EB84-AE5F-2C80-CA8AA83F76DD}"/>
          </ac:spMkLst>
        </pc:spChg>
        <pc:spChg chg="mod ord">
          <ac:chgData name="Yash Chaudhary" userId="613825d7-d24c-440c-8b4d-123235b292bb" providerId="ADAL" clId="{F570A9EF-A93B-4213-9153-0068CE2C84E7}" dt="2026-08-03T19:30:18.349" v="1089" actId="166"/>
          <ac:spMkLst>
            <pc:docMk/>
            <pc:sldMk cId="1593884431" sldId="258"/>
            <ac:spMk id="80" creationId="{D4FD64D1-9B1F-D5B9-3B25-CC83ED022155}"/>
          </ac:spMkLst>
        </pc:spChg>
        <pc:spChg chg="mod">
          <ac:chgData name="Yash Chaudhary" userId="613825d7-d24c-440c-8b4d-123235b292bb" providerId="ADAL" clId="{F570A9EF-A93B-4213-9153-0068CE2C84E7}" dt="2026-08-03T19:30:32.848" v="1090" actId="164"/>
          <ac:spMkLst>
            <pc:docMk/>
            <pc:sldMk cId="1593884431" sldId="258"/>
            <ac:spMk id="82" creationId="{C4AE5E4B-3385-6860-994F-AE3F123AD810}"/>
          </ac:spMkLst>
        </pc:spChg>
        <pc:spChg chg="mod">
          <ac:chgData name="Yash Chaudhary" userId="613825d7-d24c-440c-8b4d-123235b292bb" providerId="ADAL" clId="{F570A9EF-A93B-4213-9153-0068CE2C84E7}" dt="2026-07-31T17:33:03.842" v="715" actId="1035"/>
          <ac:spMkLst>
            <pc:docMk/>
            <pc:sldMk cId="1593884431" sldId="258"/>
            <ac:spMk id="84" creationId="{E38E1FF0-1395-AF26-65CD-0A46635C44EE}"/>
          </ac:spMkLst>
        </pc:spChg>
        <pc:spChg chg="mod">
          <ac:chgData name="Yash Chaudhary" userId="613825d7-d24c-440c-8b4d-123235b292bb" providerId="ADAL" clId="{F570A9EF-A93B-4213-9153-0068CE2C84E7}" dt="2026-08-03T19:30:32.848" v="1090" actId="164"/>
          <ac:spMkLst>
            <pc:docMk/>
            <pc:sldMk cId="1593884431" sldId="258"/>
            <ac:spMk id="86" creationId="{59564C64-28CF-5198-AF2A-F6D73139C686}"/>
          </ac:spMkLst>
        </pc:spChg>
        <pc:spChg chg="mod">
          <ac:chgData name="Yash Chaudhary" userId="613825d7-d24c-440c-8b4d-123235b292bb" providerId="ADAL" clId="{F570A9EF-A93B-4213-9153-0068CE2C84E7}" dt="2026-08-03T19:30:32.848" v="1090" actId="164"/>
          <ac:spMkLst>
            <pc:docMk/>
            <pc:sldMk cId="1593884431" sldId="258"/>
            <ac:spMk id="87" creationId="{83C0842F-727B-264C-0C67-E4FA623A3F49}"/>
          </ac:spMkLst>
        </pc:spChg>
        <pc:spChg chg="mod">
          <ac:chgData name="Yash Chaudhary" userId="613825d7-d24c-440c-8b4d-123235b292bb" providerId="ADAL" clId="{F570A9EF-A93B-4213-9153-0068CE2C84E7}" dt="2026-07-31T17:33:03.842" v="715" actId="1035"/>
          <ac:spMkLst>
            <pc:docMk/>
            <pc:sldMk cId="1593884431" sldId="258"/>
            <ac:spMk id="88" creationId="{A88A9835-330E-5C67-2F68-F45E372D4904}"/>
          </ac:spMkLst>
        </pc:spChg>
        <pc:spChg chg="mod">
          <ac:chgData name="Yash Chaudhary" userId="613825d7-d24c-440c-8b4d-123235b292bb" providerId="ADAL" clId="{F570A9EF-A93B-4213-9153-0068CE2C84E7}" dt="2026-08-03T19:30:32.848" v="1090" actId="164"/>
          <ac:spMkLst>
            <pc:docMk/>
            <pc:sldMk cId="1593884431" sldId="258"/>
            <ac:spMk id="90" creationId="{224D37D1-BF4C-7236-2306-AA76E9EC9E93}"/>
          </ac:spMkLst>
        </pc:spChg>
        <pc:spChg chg="mod">
          <ac:chgData name="Yash Chaudhary" userId="613825d7-d24c-440c-8b4d-123235b292bb" providerId="ADAL" clId="{F570A9EF-A93B-4213-9153-0068CE2C84E7}" dt="2026-08-03T19:30:32.848" v="1090" actId="164"/>
          <ac:spMkLst>
            <pc:docMk/>
            <pc:sldMk cId="1593884431" sldId="258"/>
            <ac:spMk id="91" creationId="{484D6661-5F99-A19C-D4D0-EF95DB4B6E85}"/>
          </ac:spMkLst>
        </pc:spChg>
        <pc:spChg chg="mod">
          <ac:chgData name="Yash Chaudhary" userId="613825d7-d24c-440c-8b4d-123235b292bb" providerId="ADAL" clId="{F570A9EF-A93B-4213-9153-0068CE2C84E7}" dt="2026-07-31T17:33:03.842" v="715" actId="1035"/>
          <ac:spMkLst>
            <pc:docMk/>
            <pc:sldMk cId="1593884431" sldId="258"/>
            <ac:spMk id="92" creationId="{93100C54-4D40-7BFF-D2D0-38A4730939BA}"/>
          </ac:spMkLst>
        </pc:spChg>
        <pc:spChg chg="mod">
          <ac:chgData name="Yash Chaudhary" userId="613825d7-d24c-440c-8b4d-123235b292bb" providerId="ADAL" clId="{F570A9EF-A93B-4213-9153-0068CE2C84E7}" dt="2026-08-03T19:30:32.848" v="1090" actId="164"/>
          <ac:spMkLst>
            <pc:docMk/>
            <pc:sldMk cId="1593884431" sldId="258"/>
            <ac:spMk id="95" creationId="{FE62A34F-6DA7-0E04-7820-8D20021BD3C6}"/>
          </ac:spMkLst>
        </pc:spChg>
        <pc:spChg chg="mod">
          <ac:chgData name="Yash Chaudhary" userId="613825d7-d24c-440c-8b4d-123235b292bb" providerId="ADAL" clId="{F570A9EF-A93B-4213-9153-0068CE2C84E7}" dt="2026-08-03T19:30:32.848" v="1090" actId="164"/>
          <ac:spMkLst>
            <pc:docMk/>
            <pc:sldMk cId="1593884431" sldId="258"/>
            <ac:spMk id="96" creationId="{64CEDC8F-1CE0-7CD0-99FC-AD5EB654CCD0}"/>
          </ac:spMkLst>
        </pc:spChg>
        <pc:spChg chg="mod">
          <ac:chgData name="Yash Chaudhary" userId="613825d7-d24c-440c-8b4d-123235b292bb" providerId="ADAL" clId="{F570A9EF-A93B-4213-9153-0068CE2C84E7}" dt="2026-08-03T19:30:32.848" v="1090" actId="164"/>
          <ac:spMkLst>
            <pc:docMk/>
            <pc:sldMk cId="1593884431" sldId="258"/>
            <ac:spMk id="99" creationId="{B64A650F-345A-C549-8928-E81BC4124414}"/>
          </ac:spMkLst>
        </pc:spChg>
        <pc:spChg chg="mod">
          <ac:chgData name="Yash Chaudhary" userId="613825d7-d24c-440c-8b4d-123235b292bb" providerId="ADAL" clId="{F570A9EF-A93B-4213-9153-0068CE2C84E7}" dt="2026-08-03T19:30:32.848" v="1090" actId="164"/>
          <ac:spMkLst>
            <pc:docMk/>
            <pc:sldMk cId="1593884431" sldId="258"/>
            <ac:spMk id="100" creationId="{EB82A498-B04E-718E-F357-93A77AA43002}"/>
          </ac:spMkLst>
        </pc:spChg>
        <pc:spChg chg="mod">
          <ac:chgData name="Yash Chaudhary" userId="613825d7-d24c-440c-8b4d-123235b292bb" providerId="ADAL" clId="{F570A9EF-A93B-4213-9153-0068CE2C84E7}" dt="2026-07-31T17:33:03.842" v="715" actId="1035"/>
          <ac:spMkLst>
            <pc:docMk/>
            <pc:sldMk cId="1593884431" sldId="258"/>
            <ac:spMk id="102" creationId="{56BC1D79-72CD-8F01-1D98-86EB98389DBF}"/>
          </ac:spMkLst>
        </pc:spChg>
        <pc:spChg chg="mod">
          <ac:chgData name="Yash Chaudhary" userId="613825d7-d24c-440c-8b4d-123235b292bb" providerId="ADAL" clId="{F570A9EF-A93B-4213-9153-0068CE2C84E7}" dt="2026-07-31T17:33:03.842" v="715" actId="1035"/>
          <ac:spMkLst>
            <pc:docMk/>
            <pc:sldMk cId="1593884431" sldId="258"/>
            <ac:spMk id="103" creationId="{83E64CF9-185F-922F-52ED-E8A68DF60C29}"/>
          </ac:spMkLst>
        </pc:spChg>
        <pc:spChg chg="mod">
          <ac:chgData name="Yash Chaudhary" userId="613825d7-d24c-440c-8b4d-123235b292bb" providerId="ADAL" clId="{F570A9EF-A93B-4213-9153-0068CE2C84E7}" dt="2026-07-31T17:35:08.674" v="746" actId="404"/>
          <ac:spMkLst>
            <pc:docMk/>
            <pc:sldMk cId="1593884431" sldId="258"/>
            <ac:spMk id="105" creationId="{551AAAE1-F38C-64E8-D25F-46FEF686F7CB}"/>
          </ac:spMkLst>
        </pc:spChg>
        <pc:spChg chg="mod">
          <ac:chgData name="Yash Chaudhary" userId="613825d7-d24c-440c-8b4d-123235b292bb" providerId="ADAL" clId="{F570A9EF-A93B-4213-9153-0068CE2C84E7}" dt="2026-07-31T17:34:44.870" v="738" actId="1035"/>
          <ac:spMkLst>
            <pc:docMk/>
            <pc:sldMk cId="1593884431" sldId="258"/>
            <ac:spMk id="106" creationId="{98137A90-B0FE-5830-ADDB-55E32ED73F65}"/>
          </ac:spMkLst>
        </pc:spChg>
        <pc:spChg chg="mod">
          <ac:chgData name="Yash Chaudhary" userId="613825d7-d24c-440c-8b4d-123235b292bb" providerId="ADAL" clId="{F570A9EF-A93B-4213-9153-0068CE2C84E7}" dt="2026-07-31T17:34:44.870" v="738" actId="1035"/>
          <ac:spMkLst>
            <pc:docMk/>
            <pc:sldMk cId="1593884431" sldId="258"/>
            <ac:spMk id="107" creationId="{3CB40203-5F3A-122D-595B-5B9E88931C55}"/>
          </ac:spMkLst>
        </pc:spChg>
        <pc:spChg chg="mod">
          <ac:chgData name="Yash Chaudhary" userId="613825d7-d24c-440c-8b4d-123235b292bb" providerId="ADAL" clId="{F570A9EF-A93B-4213-9153-0068CE2C84E7}" dt="2026-07-31T17:34:44.870" v="738" actId="1035"/>
          <ac:spMkLst>
            <pc:docMk/>
            <pc:sldMk cId="1593884431" sldId="258"/>
            <ac:spMk id="108" creationId="{A9C12408-96BE-3C96-15B6-2781F5D47375}"/>
          </ac:spMkLst>
        </pc:spChg>
        <pc:spChg chg="mod">
          <ac:chgData name="Yash Chaudhary" userId="613825d7-d24c-440c-8b4d-123235b292bb" providerId="ADAL" clId="{F570A9EF-A93B-4213-9153-0068CE2C84E7}" dt="2026-07-31T17:34:52.687" v="744" actId="1035"/>
          <ac:spMkLst>
            <pc:docMk/>
            <pc:sldMk cId="1593884431" sldId="258"/>
            <ac:spMk id="111" creationId="{DA2403FE-7E67-EF9A-1C89-B22CDB149672}"/>
          </ac:spMkLst>
        </pc:spChg>
        <pc:spChg chg="mod">
          <ac:chgData name="Yash Chaudhary" userId="613825d7-d24c-440c-8b4d-123235b292bb" providerId="ADAL" clId="{F570A9EF-A93B-4213-9153-0068CE2C84E7}" dt="2026-07-31T17:34:52.687" v="744" actId="1035"/>
          <ac:spMkLst>
            <pc:docMk/>
            <pc:sldMk cId="1593884431" sldId="258"/>
            <ac:spMk id="113" creationId="{D5EA9079-0DE7-4346-DB10-829544568BD1}"/>
          </ac:spMkLst>
        </pc:spChg>
        <pc:spChg chg="mod">
          <ac:chgData name="Yash Chaudhary" userId="613825d7-d24c-440c-8b4d-123235b292bb" providerId="ADAL" clId="{F570A9EF-A93B-4213-9153-0068CE2C84E7}" dt="2026-07-31T17:32:53.710" v="711" actId="1035"/>
          <ac:spMkLst>
            <pc:docMk/>
            <pc:sldMk cId="1593884431" sldId="258"/>
            <ac:spMk id="114" creationId="{97349956-93E0-97AA-4B11-E0620E7B83BD}"/>
          </ac:spMkLst>
        </pc:spChg>
        <pc:grpChg chg="add mod ord">
          <ac:chgData name="Yash Chaudhary" userId="613825d7-d24c-440c-8b4d-123235b292bb" providerId="ADAL" clId="{F570A9EF-A93B-4213-9153-0068CE2C84E7}" dt="2026-08-05T13:15:02.495" v="1205" actId="167"/>
          <ac:grpSpMkLst>
            <pc:docMk/>
            <pc:sldMk cId="1593884431" sldId="258"/>
            <ac:grpSpMk id="13" creationId="{D78D0F96-24B4-F3BE-0921-09AB9B29761D}"/>
          </ac:grpSpMkLst>
        </pc:grpChg>
        <pc:picChg chg="add mod">
          <ac:chgData name="Yash Chaudhary" userId="613825d7-d24c-440c-8b4d-123235b292bb" providerId="ADAL" clId="{F570A9EF-A93B-4213-9153-0068CE2C84E7}" dt="2026-08-05T13:01:50.427" v="1200" actId="12789"/>
          <ac:picMkLst>
            <pc:docMk/>
            <pc:sldMk cId="1593884431" sldId="258"/>
            <ac:picMk id="16" creationId="{80700E96-3F93-858A-45A6-981C8A2D447E}"/>
          </ac:picMkLst>
        </pc:picChg>
        <pc:picChg chg="add mod ord">
          <ac:chgData name="Yash Chaudhary" userId="613825d7-d24c-440c-8b4d-123235b292bb" providerId="ADAL" clId="{F570A9EF-A93B-4213-9153-0068CE2C84E7}" dt="2026-08-06T12:32:11.375" v="1224" actId="167"/>
          <ac:picMkLst>
            <pc:docMk/>
            <pc:sldMk cId="1593884431" sldId="258"/>
            <ac:picMk id="21" creationId="{B9890C5C-4861-4A69-C0DD-BDE5E26344B3}"/>
          </ac:picMkLst>
        </pc:picChg>
        <pc:picChg chg="add mod">
          <ac:chgData name="Yash Chaudhary" userId="613825d7-d24c-440c-8b4d-123235b292bb" providerId="ADAL" clId="{F570A9EF-A93B-4213-9153-0068CE2C84E7}" dt="2026-08-05T13:01:50.427" v="1200" actId="12789"/>
          <ac:picMkLst>
            <pc:docMk/>
            <pc:sldMk cId="1593884431" sldId="258"/>
            <ac:picMk id="25" creationId="{2CFF0553-4398-F252-24F9-8939DB3AC20D}"/>
          </ac:picMkLst>
        </pc:picChg>
        <pc:picChg chg="add mod modCrop">
          <ac:chgData name="Yash Chaudhary" userId="613825d7-d24c-440c-8b4d-123235b292bb" providerId="ADAL" clId="{F570A9EF-A93B-4213-9153-0068CE2C84E7}" dt="2026-08-12T14:15:53.819" v="1250" actId="1038"/>
          <ac:picMkLst>
            <pc:docMk/>
            <pc:sldMk cId="1593884431" sldId="258"/>
            <ac:picMk id="33" creationId="{F4C21F9F-3ACA-A811-E31A-D12A9BC84DA1}"/>
          </ac:picMkLst>
        </pc:picChg>
        <pc:picChg chg="add mod">
          <ac:chgData name="Yash Chaudhary" userId="613825d7-d24c-440c-8b4d-123235b292bb" providerId="ADAL" clId="{F570A9EF-A93B-4213-9153-0068CE2C84E7}" dt="2026-08-12T14:16:45.595" v="1258" actId="465"/>
          <ac:picMkLst>
            <pc:docMk/>
            <pc:sldMk cId="1593884431" sldId="258"/>
            <ac:picMk id="41" creationId="{125DD5D6-5C51-48BE-2947-4A8CBF83E7E7}"/>
          </ac:picMkLst>
        </pc:picChg>
        <pc:picChg chg="add mod">
          <ac:chgData name="Yash Chaudhary" userId="613825d7-d24c-440c-8b4d-123235b292bb" providerId="ADAL" clId="{F570A9EF-A93B-4213-9153-0068CE2C84E7}" dt="2026-08-05T13:01:50.427" v="1200" actId="12789"/>
          <ac:picMkLst>
            <pc:docMk/>
            <pc:sldMk cId="1593884431" sldId="258"/>
            <ac:picMk id="85" creationId="{30132FE4-8980-600D-41A1-50477FEB7347}"/>
          </ac:picMkLst>
        </pc:picChg>
        <pc:picChg chg="add mod">
          <ac:chgData name="Yash Chaudhary" userId="613825d7-d24c-440c-8b4d-123235b292bb" providerId="ADAL" clId="{F570A9EF-A93B-4213-9153-0068CE2C84E7}" dt="2026-08-05T13:01:50.427" v="1200" actId="12789"/>
          <ac:picMkLst>
            <pc:docMk/>
            <pc:sldMk cId="1593884431" sldId="258"/>
            <ac:picMk id="93" creationId="{6D405522-C094-D947-67B8-E515DF228CA7}"/>
          </ac:picMkLst>
        </pc:picChg>
        <pc:picChg chg="add mod">
          <ac:chgData name="Yash Chaudhary" userId="613825d7-d24c-440c-8b4d-123235b292bb" providerId="ADAL" clId="{F570A9EF-A93B-4213-9153-0068CE2C84E7}" dt="2026-08-05T13:01:50.427" v="1200" actId="12789"/>
          <ac:picMkLst>
            <pc:docMk/>
            <pc:sldMk cId="1593884431" sldId="258"/>
            <ac:picMk id="101" creationId="{ADC2EBBA-35F1-EC80-A58E-9F8DE0123756}"/>
          </ac:picMkLst>
        </pc:picChg>
        <pc:picChg chg="mod modCrop">
          <ac:chgData name="Yash Chaudhary" userId="613825d7-d24c-440c-8b4d-123235b292bb" providerId="ADAL" clId="{F570A9EF-A93B-4213-9153-0068CE2C84E7}" dt="2026-07-31T17:34:35.644" v="734" actId="14100"/>
          <ac:picMkLst>
            <pc:docMk/>
            <pc:sldMk cId="1593884431" sldId="258"/>
            <ac:picMk id="104" creationId="{7492EE1C-A9E0-42A6-BF6B-161F67A0BDBF}"/>
          </ac:picMkLst>
        </pc:picChg>
        <pc:picChg chg="mod">
          <ac:chgData name="Yash Chaudhary" userId="613825d7-d24c-440c-8b4d-123235b292bb" providerId="ADAL" clId="{F570A9EF-A93B-4213-9153-0068CE2C84E7}" dt="2026-07-31T17:34:44.870" v="738" actId="1035"/>
          <ac:picMkLst>
            <pc:docMk/>
            <pc:sldMk cId="1593884431" sldId="258"/>
            <ac:picMk id="109" creationId="{6A7E3C84-A6E2-76BD-23EB-620C9E518236}"/>
          </ac:picMkLst>
        </pc:picChg>
        <pc:picChg chg="mod">
          <ac:chgData name="Yash Chaudhary" userId="613825d7-d24c-440c-8b4d-123235b292bb" providerId="ADAL" clId="{F570A9EF-A93B-4213-9153-0068CE2C84E7}" dt="2026-07-31T17:34:52.687" v="744" actId="1035"/>
          <ac:picMkLst>
            <pc:docMk/>
            <pc:sldMk cId="1593884431" sldId="258"/>
            <ac:picMk id="110" creationId="{B11A1888-A6D5-B0AB-F1F6-11F41EA7CC88}"/>
          </ac:picMkLst>
        </pc:picChg>
        <pc:picChg chg="mod">
          <ac:chgData name="Yash Chaudhary" userId="613825d7-d24c-440c-8b4d-123235b292bb" providerId="ADAL" clId="{F570A9EF-A93B-4213-9153-0068CE2C84E7}" dt="2026-07-31T17:34:52.687" v="744" actId="1035"/>
          <ac:picMkLst>
            <pc:docMk/>
            <pc:sldMk cId="1593884431" sldId="258"/>
            <ac:picMk id="112" creationId="{6CCA332F-F9EB-A146-78B9-DEF268C16DB8}"/>
          </ac:picMkLst>
        </pc:picChg>
        <pc:picChg chg="add mod">
          <ac:chgData name="Yash Chaudhary" userId="613825d7-d24c-440c-8b4d-123235b292bb" providerId="ADAL" clId="{F570A9EF-A93B-4213-9153-0068CE2C84E7}" dt="2026-08-05T13:01:50.427" v="1200" actId="12789"/>
          <ac:picMkLst>
            <pc:docMk/>
            <pc:sldMk cId="1593884431" sldId="258"/>
            <ac:picMk id="117" creationId="{580C480B-5DD7-AB5F-EBE3-51444F3B79A1}"/>
          </ac:picMkLst>
        </pc:picChg>
        <pc:picChg chg="mod">
          <ac:chgData name="Yash Chaudhary" userId="613825d7-d24c-440c-8b4d-123235b292bb" providerId="ADAL" clId="{F570A9EF-A93B-4213-9153-0068CE2C84E7}" dt="2026-08-03T19:30:03.441" v="1088" actId="164"/>
          <ac:picMkLst>
            <pc:docMk/>
            <pc:sldMk cId="1593884431" sldId="258"/>
            <ac:picMk id="121" creationId="{B9D5C7A6-D487-F771-AAAA-45CD209A834F}"/>
          </ac:picMkLst>
        </pc:picChg>
        <pc:picChg chg="mod">
          <ac:chgData name="Yash Chaudhary" userId="613825d7-d24c-440c-8b4d-123235b292bb" providerId="ADAL" clId="{F570A9EF-A93B-4213-9153-0068CE2C84E7}" dt="2026-07-31T17:32:47.134" v="705" actId="12788"/>
          <ac:picMkLst>
            <pc:docMk/>
            <pc:sldMk cId="1593884431" sldId="258"/>
            <ac:picMk id="123" creationId="{F1F7F9BA-6685-2428-3EDD-777BBF32A73D}"/>
          </ac:picMkLst>
        </pc:picChg>
        <pc:picChg chg="mod">
          <ac:chgData name="Yash Chaudhary" userId="613825d7-d24c-440c-8b4d-123235b292bb" providerId="ADAL" clId="{F570A9EF-A93B-4213-9153-0068CE2C84E7}" dt="2026-07-31T17:32:47.134" v="705" actId="12788"/>
          <ac:picMkLst>
            <pc:docMk/>
            <pc:sldMk cId="1593884431" sldId="258"/>
            <ac:picMk id="125" creationId="{D501F9BE-6457-C837-2166-DAE179F24142}"/>
          </ac:picMkLst>
        </pc:picChg>
        <pc:picChg chg="mod">
          <ac:chgData name="Yash Chaudhary" userId="613825d7-d24c-440c-8b4d-123235b292bb" providerId="ADAL" clId="{F570A9EF-A93B-4213-9153-0068CE2C84E7}" dt="2026-07-31T17:32:47.134" v="705" actId="12788"/>
          <ac:picMkLst>
            <pc:docMk/>
            <pc:sldMk cId="1593884431" sldId="258"/>
            <ac:picMk id="127" creationId="{4BF78C5F-2E2E-883A-0C0A-C96E5447B220}"/>
          </ac:picMkLst>
        </pc:picChg>
        <pc:picChg chg="mod">
          <ac:chgData name="Yash Chaudhary" userId="613825d7-d24c-440c-8b4d-123235b292bb" providerId="ADAL" clId="{F570A9EF-A93B-4213-9153-0068CE2C84E7}" dt="2026-07-31T17:32:47.134" v="705" actId="12788"/>
          <ac:picMkLst>
            <pc:docMk/>
            <pc:sldMk cId="1593884431" sldId="258"/>
            <ac:picMk id="129" creationId="{9ED5965B-0A68-0A26-9E3F-8C1E19B12F4B}"/>
          </ac:picMkLst>
        </pc:picChg>
        <pc:picChg chg="mod">
          <ac:chgData name="Yash Chaudhary" userId="613825d7-d24c-440c-8b4d-123235b292bb" providerId="ADAL" clId="{F570A9EF-A93B-4213-9153-0068CE2C84E7}" dt="2026-07-31T17:32:47.134" v="705" actId="12788"/>
          <ac:picMkLst>
            <pc:docMk/>
            <pc:sldMk cId="1593884431" sldId="258"/>
            <ac:picMk id="131" creationId="{23F13B31-F505-F436-3E03-FA8075C0AF02}"/>
          </ac:picMkLst>
        </pc:picChg>
        <pc:picChg chg="mod">
          <ac:chgData name="Yash Chaudhary" userId="613825d7-d24c-440c-8b4d-123235b292bb" providerId="ADAL" clId="{F570A9EF-A93B-4213-9153-0068CE2C84E7}" dt="2026-07-31T17:32:47.134" v="705" actId="12788"/>
          <ac:picMkLst>
            <pc:docMk/>
            <pc:sldMk cId="1593884431" sldId="258"/>
            <ac:picMk id="135" creationId="{DC89E033-2A3D-6FBB-6117-8E5CBAD10B28}"/>
          </ac:picMkLst>
        </pc:picChg>
        <pc:picChg chg="mod">
          <ac:chgData name="Yash Chaudhary" userId="613825d7-d24c-440c-8b4d-123235b292bb" providerId="ADAL" clId="{F570A9EF-A93B-4213-9153-0068CE2C84E7}" dt="2026-07-31T17:32:47.134" v="705" actId="12788"/>
          <ac:picMkLst>
            <pc:docMk/>
            <pc:sldMk cId="1593884431" sldId="258"/>
            <ac:picMk id="137" creationId="{9BAE59EC-6EF4-4439-5854-4FD3B98AD249}"/>
          </ac:picMkLst>
        </pc:picChg>
        <pc:picChg chg="mod">
          <ac:chgData name="Yash Chaudhary" userId="613825d7-d24c-440c-8b4d-123235b292bb" providerId="ADAL" clId="{F570A9EF-A93B-4213-9153-0068CE2C84E7}" dt="2026-07-31T17:32:47.134" v="705" actId="12788"/>
          <ac:picMkLst>
            <pc:docMk/>
            <pc:sldMk cId="1593884431" sldId="258"/>
            <ac:picMk id="143" creationId="{1D00CBE5-4F37-8874-4002-8E18BB4D988E}"/>
          </ac:picMkLst>
        </pc:picChg>
        <pc:picChg chg="mod">
          <ac:chgData name="Yash Chaudhary" userId="613825d7-d24c-440c-8b4d-123235b292bb" providerId="ADAL" clId="{F570A9EF-A93B-4213-9153-0068CE2C84E7}" dt="2026-07-31T17:32:47.134" v="705" actId="12788"/>
          <ac:picMkLst>
            <pc:docMk/>
            <pc:sldMk cId="1593884431" sldId="258"/>
            <ac:picMk id="145" creationId="{7D5CEE69-A868-03FE-9CDC-57C9A12CFEBA}"/>
          </ac:picMkLst>
        </pc:picChg>
        <pc:picChg chg="add mod">
          <ac:chgData name="Yash Chaudhary" userId="613825d7-d24c-440c-8b4d-123235b292bb" providerId="ADAL" clId="{F570A9EF-A93B-4213-9153-0068CE2C84E7}" dt="2026-07-31T17:57:58.796" v="1050" actId="207"/>
          <ac:picMkLst>
            <pc:docMk/>
            <pc:sldMk cId="1593884431" sldId="258"/>
            <ac:picMk id="150" creationId="{12DD8F46-6920-5A14-9527-8C1699898DD8}"/>
          </ac:picMkLst>
        </pc:picChg>
        <pc:picChg chg="add mod">
          <ac:chgData name="Yash Chaudhary" userId="613825d7-d24c-440c-8b4d-123235b292bb" providerId="ADAL" clId="{F570A9EF-A93B-4213-9153-0068CE2C84E7}" dt="2026-07-31T17:57:58.796" v="1050" actId="207"/>
          <ac:picMkLst>
            <pc:docMk/>
            <pc:sldMk cId="1593884431" sldId="258"/>
            <ac:picMk id="153" creationId="{3FA1317F-D33E-6BFE-DC6A-9234D19C107B}"/>
          </ac:picMkLst>
        </pc:picChg>
        <pc:picChg chg="add mod">
          <ac:chgData name="Yash Chaudhary" userId="613825d7-d24c-440c-8b4d-123235b292bb" providerId="ADAL" clId="{F570A9EF-A93B-4213-9153-0068CE2C84E7}" dt="2026-07-31T17:57:58.796" v="1050" actId="207"/>
          <ac:picMkLst>
            <pc:docMk/>
            <pc:sldMk cId="1593884431" sldId="258"/>
            <ac:picMk id="155" creationId="{1B2004E3-5A63-3714-1F9E-DAA01CC8A97F}"/>
          </ac:picMkLst>
        </pc:picChg>
        <pc:picChg chg="add mod">
          <ac:chgData name="Yash Chaudhary" userId="613825d7-d24c-440c-8b4d-123235b292bb" providerId="ADAL" clId="{F570A9EF-A93B-4213-9153-0068CE2C84E7}" dt="2026-07-31T17:57:58.796" v="1050" actId="207"/>
          <ac:picMkLst>
            <pc:docMk/>
            <pc:sldMk cId="1593884431" sldId="258"/>
            <ac:picMk id="159" creationId="{68E3E223-3398-D567-B0A8-0F11005F5AFE}"/>
          </ac:picMkLst>
        </pc:picChg>
        <pc:picChg chg="add mod">
          <ac:chgData name="Yash Chaudhary" userId="613825d7-d24c-440c-8b4d-123235b292bb" providerId="ADAL" clId="{F570A9EF-A93B-4213-9153-0068CE2C84E7}" dt="2026-07-31T17:57:58.796" v="1050" actId="207"/>
          <ac:picMkLst>
            <pc:docMk/>
            <pc:sldMk cId="1593884431" sldId="258"/>
            <ac:picMk id="161" creationId="{1E40F6F5-41B6-2995-57C5-620AAB7D7074}"/>
          </ac:picMkLst>
        </pc:picChg>
        <pc:picChg chg="add mod">
          <ac:chgData name="Yash Chaudhary" userId="613825d7-d24c-440c-8b4d-123235b292bb" providerId="ADAL" clId="{F570A9EF-A93B-4213-9153-0068CE2C84E7}" dt="2026-07-31T17:57:58.796" v="1050" actId="207"/>
          <ac:picMkLst>
            <pc:docMk/>
            <pc:sldMk cId="1593884431" sldId="258"/>
            <ac:picMk id="163" creationId="{9D90BBEE-F7C7-6A37-5B4F-173BF4DF80D2}"/>
          </ac:picMkLst>
        </pc:picChg>
        <pc:cxnChg chg="add mod">
          <ac:chgData name="Yash Chaudhary" userId="613825d7-d24c-440c-8b4d-123235b292bb" providerId="ADAL" clId="{F570A9EF-A93B-4213-9153-0068CE2C84E7}" dt="2026-07-31T17:39:43.887" v="819" actId="14100"/>
          <ac:cxnSpMkLst>
            <pc:docMk/>
            <pc:sldMk cId="1593884431" sldId="258"/>
            <ac:cxnSpMk id="8" creationId="{1586A074-6CBE-FA06-8948-FF540769E781}"/>
          </ac:cxnSpMkLst>
        </pc:cxnChg>
        <pc:cxnChg chg="add mod">
          <ac:chgData name="Yash Chaudhary" userId="613825d7-d24c-440c-8b4d-123235b292bb" providerId="ADAL" clId="{F570A9EF-A93B-4213-9153-0068CE2C84E7}" dt="2026-08-05T13:15:00.108" v="1204" actId="1076"/>
          <ac:cxnSpMkLst>
            <pc:docMk/>
            <pc:sldMk cId="1593884431" sldId="258"/>
            <ac:cxnSpMk id="10" creationId="{F51D763F-F215-0F43-6E6E-D39FA0E3D13C}"/>
          </ac:cxnSpMkLst>
        </pc:cxnChg>
        <pc:cxnChg chg="add mod">
          <ac:chgData name="Yash Chaudhary" userId="613825d7-d24c-440c-8b4d-123235b292bb" providerId="ADAL" clId="{F570A9EF-A93B-4213-9153-0068CE2C84E7}" dt="2026-07-31T17:39:30.539" v="817" actId="14100"/>
          <ac:cxnSpMkLst>
            <pc:docMk/>
            <pc:sldMk cId="1593884431" sldId="258"/>
            <ac:cxnSpMk id="12" creationId="{A00657A5-8DEE-A344-EB42-9FA6EBF17918}"/>
          </ac:cxnSpMkLst>
        </pc:cxnChg>
        <pc:cxnChg chg="add mod">
          <ac:chgData name="Yash Chaudhary" userId="613825d7-d24c-440c-8b4d-123235b292bb" providerId="ADAL" clId="{F570A9EF-A93B-4213-9153-0068CE2C84E7}" dt="2026-07-31T17:39:15.329" v="815" actId="208"/>
          <ac:cxnSpMkLst>
            <pc:docMk/>
            <pc:sldMk cId="1593884431" sldId="258"/>
            <ac:cxnSpMk id="14" creationId="{85D15072-596A-E605-D945-FB960495E586}"/>
          </ac:cxnSpMkLst>
        </pc:cxnChg>
        <pc:cxnChg chg="add mod">
          <ac:chgData name="Yash Chaudhary" userId="613825d7-d24c-440c-8b4d-123235b292bb" providerId="ADAL" clId="{F570A9EF-A93B-4213-9153-0068CE2C84E7}" dt="2026-07-31T17:38:57.780" v="813" actId="208"/>
          <ac:cxnSpMkLst>
            <pc:docMk/>
            <pc:sldMk cId="1593884431" sldId="258"/>
            <ac:cxnSpMk id="115" creationId="{A00D4851-B3C7-3D98-1EA8-FB54D6B214FD}"/>
          </ac:cxnSpMkLst>
        </pc:cxnChg>
        <pc:cxnChg chg="add mod">
          <ac:chgData name="Yash Chaudhary" userId="613825d7-d24c-440c-8b4d-123235b292bb" providerId="ADAL" clId="{F570A9EF-A93B-4213-9153-0068CE2C84E7}" dt="2026-07-31T17:39:22.807" v="816" actId="208"/>
          <ac:cxnSpMkLst>
            <pc:docMk/>
            <pc:sldMk cId="1593884431" sldId="258"/>
            <ac:cxnSpMk id="118" creationId="{982FB74A-B0F6-0888-8DA6-66F1C0E397C9}"/>
          </ac:cxnSpMkLst>
        </pc:cxnChg>
        <pc:cxnChg chg="mod">
          <ac:chgData name="Yash Chaudhary" userId="613825d7-d24c-440c-8b4d-123235b292bb" providerId="ADAL" clId="{F570A9EF-A93B-4213-9153-0068CE2C84E7}" dt="2026-07-31T17:35:54.396" v="798" actId="692"/>
          <ac:cxnSpMkLst>
            <pc:docMk/>
            <pc:sldMk cId="1593884431" sldId="258"/>
            <ac:cxnSpMk id="151" creationId="{44EE09CE-2515-D546-D92A-9B41BD4DCE7C}"/>
          </ac:cxnSpMkLst>
        </pc:cxnChg>
      </pc:sldChg>
      <pc:sldMasterChg chg="addSp modSp mod">
        <pc:chgData name="Yash Chaudhary" userId="613825d7-d24c-440c-8b4d-123235b292bb" providerId="ADAL" clId="{F570A9EF-A93B-4213-9153-0068CE2C84E7}" dt="2026-08-27T16:57:45.203" v="1259" actId="33475"/>
        <pc:sldMasterMkLst>
          <pc:docMk/>
          <pc:sldMasterMk cId="0" sldId="2147483648"/>
        </pc:sldMasterMkLst>
        <pc:spChg chg="add mod">
          <ac:chgData name="Yash Chaudhary" userId="613825d7-d24c-440c-8b4d-123235b292bb" providerId="ADAL" clId="{F570A9EF-A93B-4213-9153-0068CE2C84E7}" dt="2026-08-27T16:57:45.203" v="1259" actId="33475"/>
          <ac:spMkLst>
            <pc:docMk/>
            <pc:sldMasterMk cId="0" sldId="2147483648"/>
            <ac:spMk id="3" creationId="{033B2874-9931-E03A-3EC0-5729969D738A}"/>
          </ac:spMkLst>
        </pc:sp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3935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2" algn="l" defTabSz="9143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5" algn="l" defTabSz="9143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17" algn="l" defTabSz="9143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88" algn="l" defTabSz="9143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61" algn="l" defTabSz="9143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33" algn="l" defTabSz="9143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05" algn="l" defTabSz="9143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78" algn="l" defTabSz="9143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BB900-24D9-6EBF-2140-A96E0E2B3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0B4C16-9A7A-431F-60E8-E11926A14F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7B79AE-725A-8D93-FD72-DC42436D07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2C496F-E936-19C4-6EDD-E5D6A47421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449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3B2874-9931-E03A-3EC0-5729969D738A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10472738"/>
            <a:ext cx="3714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IN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Public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svg"/><Relationship Id="rId21" Type="http://schemas.openxmlformats.org/officeDocument/2006/relationships/image" Target="../media/image19.png"/><Relationship Id="rId34" Type="http://schemas.openxmlformats.org/officeDocument/2006/relationships/image" Target="../media/image32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svg"/><Relationship Id="rId3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32" Type="http://schemas.openxmlformats.org/officeDocument/2006/relationships/image" Target="../media/image30.png"/><Relationship Id="rId37" Type="http://schemas.openxmlformats.org/officeDocument/2006/relationships/image" Target="../media/image35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svg"/><Relationship Id="rId36" Type="http://schemas.openxmlformats.org/officeDocument/2006/relationships/image" Target="../media/image34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svg"/><Relationship Id="rId30" Type="http://schemas.openxmlformats.org/officeDocument/2006/relationships/image" Target="../media/image28.svg"/><Relationship Id="rId35" Type="http://schemas.openxmlformats.org/officeDocument/2006/relationships/image" Target="../media/image33.png"/><Relationship Id="rId8" Type="http://schemas.openxmlformats.org/officeDocument/2006/relationships/image" Target="../media/image6.png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7900F2-743D-DEAD-FD49-9869315D8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B9890C5C-4861-4A69-C0DD-BDE5E26344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6877" y="-7566"/>
            <a:ext cx="3607022" cy="3155136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D78D0F96-24B4-F3BE-0921-09AB9B29761D}"/>
              </a:ext>
            </a:extLst>
          </p:cNvPr>
          <p:cNvGrpSpPr/>
          <p:nvPr/>
        </p:nvGrpSpPr>
        <p:grpSpPr>
          <a:xfrm>
            <a:off x="1737371" y="6522459"/>
            <a:ext cx="4031747" cy="2123201"/>
            <a:chOff x="1737371" y="6522459"/>
            <a:chExt cx="4031747" cy="2123201"/>
          </a:xfrm>
        </p:grpSpPr>
        <p:pic>
          <p:nvPicPr>
            <p:cNvPr id="121" name="Picture 120">
              <a:extLst>
                <a:ext uri="{FF2B5EF4-FFF2-40B4-BE49-F238E27FC236}">
                  <a16:creationId xmlns:a16="http://schemas.microsoft.com/office/drawing/2014/main" id="{B9D5C7A6-D487-F771-AAAA-45CD209A83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37371" y="6522459"/>
              <a:ext cx="4031747" cy="2123201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661F6BD-E15E-5867-B4CD-FF4F4EF7A035}"/>
                </a:ext>
              </a:extLst>
            </p:cNvPr>
            <p:cNvSpPr/>
            <p:nvPr/>
          </p:nvSpPr>
          <p:spPr>
            <a:xfrm>
              <a:off x="3377390" y="7584059"/>
              <a:ext cx="743768" cy="8539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7A18584-D7CF-2D2F-6B23-9D8D2E8E41DB}"/>
                </a:ext>
              </a:extLst>
            </p:cNvPr>
            <p:cNvSpPr/>
            <p:nvPr/>
          </p:nvSpPr>
          <p:spPr>
            <a:xfrm>
              <a:off x="2951226" y="8195057"/>
              <a:ext cx="1521589" cy="2429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44EE09CE-2515-D546-D92A-9B41BD4DCE7C}"/>
              </a:ext>
            </a:extLst>
          </p:cNvPr>
          <p:cNvCxnSpPr/>
          <p:nvPr/>
        </p:nvCxnSpPr>
        <p:spPr>
          <a:xfrm>
            <a:off x="2463802" y="6102350"/>
            <a:ext cx="2675128" cy="0"/>
          </a:xfrm>
          <a:prstGeom prst="line">
            <a:avLst/>
          </a:prstGeom>
          <a:ln>
            <a:gradFill>
              <a:gsLst>
                <a:gs pos="0">
                  <a:schemeClr val="bg1"/>
                </a:gs>
                <a:gs pos="29000">
                  <a:schemeClr val="accent1">
                    <a:lumMod val="45000"/>
                    <a:lumOff val="55000"/>
                  </a:schemeClr>
                </a:gs>
                <a:gs pos="76000">
                  <a:schemeClr val="accent1">
                    <a:lumMod val="45000"/>
                    <a:lumOff val="55000"/>
                  </a:schemeClr>
                </a:gs>
                <a:gs pos="100000">
                  <a:schemeClr val="bg1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1">
            <a:extLst>
              <a:ext uri="{FF2B5EF4-FFF2-40B4-BE49-F238E27FC236}">
                <a16:creationId xmlns:a16="http://schemas.microsoft.com/office/drawing/2014/main" id="{148B884A-9468-9EF5-ABAF-A44B7B1E452F}"/>
              </a:ext>
            </a:extLst>
          </p:cNvPr>
          <p:cNvSpPr/>
          <p:nvPr/>
        </p:nvSpPr>
        <p:spPr>
          <a:xfrm>
            <a:off x="329186" y="658370"/>
            <a:ext cx="3657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b="1" kern="0" spc="200">
                <a:solidFill>
                  <a:srgbClr val="3D26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FACTORY ENGINE</a:t>
            </a:r>
            <a:endParaRPr lang="en-US" sz="1200">
              <a:solidFill>
                <a:srgbClr val="3D26D5"/>
              </a:solidFill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A2609445-7145-BEB7-213F-82A0DA04CBA1}"/>
              </a:ext>
            </a:extLst>
          </p:cNvPr>
          <p:cNvSpPr/>
          <p:nvPr/>
        </p:nvSpPr>
        <p:spPr>
          <a:xfrm>
            <a:off x="329186" y="1700785"/>
            <a:ext cx="411480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02000"/>
              </a:lnSpc>
            </a:pPr>
            <a:r>
              <a:rPr lang="en-US" sz="1650" b="1">
                <a:solidFill>
                  <a:srgbClr val="1C1A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 Your AI Factory Like a Business,</a:t>
            </a:r>
            <a:endParaRPr lang="en-US" sz="1650"/>
          </a:p>
          <a:p>
            <a:pPr>
              <a:lnSpc>
                <a:spcPct val="102000"/>
              </a:lnSpc>
            </a:pPr>
            <a:r>
              <a:rPr lang="en-US" sz="1650" b="1">
                <a:solidFill>
                  <a:srgbClr val="2E39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Just GPU Infrastructure.</a:t>
            </a:r>
            <a:endParaRPr lang="en-US" sz="165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4BF070C5-6387-16B8-4A51-103A5E568866}"/>
              </a:ext>
            </a:extLst>
          </p:cNvPr>
          <p:cNvSpPr/>
          <p:nvPr/>
        </p:nvSpPr>
        <p:spPr>
          <a:xfrm>
            <a:off x="329184" y="2304289"/>
            <a:ext cx="4069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02000"/>
              </a:lnSpc>
            </a:pPr>
            <a:r>
              <a:rPr lang="en-US" sz="1050">
                <a:solidFill>
                  <a:srgbClr val="5B5A73"/>
                </a:solidFill>
              </a:rPr>
              <a:t>VEKTOR is the full-stack engine that orchestrates GPU and AI workloads, turns token into value, and helps operators deliver intelligence with </a:t>
            </a:r>
            <a:r>
              <a:rPr lang="en-US" sz="1050" b="1">
                <a:solidFill>
                  <a:srgbClr val="2E39E6"/>
                </a:solidFill>
              </a:rPr>
              <a:t>peak utilization</a:t>
            </a:r>
            <a:r>
              <a:rPr lang="en-US" sz="1050">
                <a:solidFill>
                  <a:srgbClr val="5B5A73"/>
                </a:solidFill>
              </a:rPr>
              <a:t> and </a:t>
            </a:r>
            <a:r>
              <a:rPr lang="en-US" sz="1050" b="1">
                <a:solidFill>
                  <a:srgbClr val="2E39E6"/>
                </a:solidFill>
              </a:rPr>
              <a:t>lowest cost per token</a:t>
            </a:r>
            <a:r>
              <a:rPr lang="en-US" sz="1050">
                <a:solidFill>
                  <a:srgbClr val="5B5A73"/>
                </a:solidFill>
              </a:rPr>
              <a:t>.</a:t>
            </a:r>
            <a:endParaRPr lang="en-US" sz="1050"/>
          </a:p>
        </p:txBody>
      </p:sp>
      <p:sp>
        <p:nvSpPr>
          <p:cNvPr id="17" name="Shape 14">
            <a:extLst>
              <a:ext uri="{FF2B5EF4-FFF2-40B4-BE49-F238E27FC236}">
                <a16:creationId xmlns:a16="http://schemas.microsoft.com/office/drawing/2014/main" id="{4AF38080-9CC7-F2EF-ED78-C3BE50B49D50}"/>
              </a:ext>
            </a:extLst>
          </p:cNvPr>
          <p:cNvSpPr/>
          <p:nvPr/>
        </p:nvSpPr>
        <p:spPr>
          <a:xfrm>
            <a:off x="329185" y="2944368"/>
            <a:ext cx="3856220" cy="2883659"/>
          </a:xfrm>
          <a:prstGeom prst="roundRect">
            <a:avLst>
              <a:gd name="adj" fmla="val 4790"/>
            </a:avLst>
          </a:prstGeom>
          <a:solidFill>
            <a:srgbClr val="F5F4FC"/>
          </a:solidFill>
          <a:ln w="9525">
            <a:solidFill>
              <a:srgbClr val="E6E4F5"/>
            </a:solidFill>
            <a:prstDash val="solid"/>
          </a:ln>
          <a:effectLst>
            <a:outerShdw blurRad="88900" dist="38100" dir="5400000" algn="bl" rotWithShape="0">
              <a:srgbClr val="C9C7E6">
                <a:alpha val="50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8" name="Shape 15">
            <a:extLst>
              <a:ext uri="{FF2B5EF4-FFF2-40B4-BE49-F238E27FC236}">
                <a16:creationId xmlns:a16="http://schemas.microsoft.com/office/drawing/2014/main" id="{485607A5-E3D0-97CB-83A9-3DAC857CB4FF}"/>
              </a:ext>
            </a:extLst>
          </p:cNvPr>
          <p:cNvSpPr/>
          <p:nvPr/>
        </p:nvSpPr>
        <p:spPr>
          <a:xfrm>
            <a:off x="4498850" y="2944369"/>
            <a:ext cx="2734056" cy="2883658"/>
          </a:xfrm>
          <a:prstGeom prst="roundRect">
            <a:avLst>
              <a:gd name="adj" fmla="val 5351"/>
            </a:avLst>
          </a:prstGeom>
          <a:solidFill>
            <a:srgbClr val="FBFAFE"/>
          </a:solidFill>
          <a:ln w="9525">
            <a:solidFill>
              <a:srgbClr val="E6E4F5"/>
            </a:solidFill>
            <a:prstDash val="solid"/>
          </a:ln>
          <a:effectLst>
            <a:outerShdw blurRad="88900" dist="38100" dir="5400000" algn="bl" rotWithShape="0">
              <a:srgbClr val="C9C7E6">
                <a:alpha val="50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C93A615C-300F-9A58-5D6A-82E41F0908FF}"/>
              </a:ext>
            </a:extLst>
          </p:cNvPr>
          <p:cNvSpPr/>
          <p:nvPr/>
        </p:nvSpPr>
        <p:spPr>
          <a:xfrm>
            <a:off x="441452" y="2994575"/>
            <a:ext cx="2022348" cy="2423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00" b="1" kern="0" spc="100">
                <a:solidFill>
                  <a:srgbClr val="0149CC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CHALLENGES WE SOLVE</a:t>
            </a:r>
            <a:endParaRPr lang="en-US" sz="800" b="1">
              <a:solidFill>
                <a:srgbClr val="0149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Shape 17">
            <a:extLst>
              <a:ext uri="{FF2B5EF4-FFF2-40B4-BE49-F238E27FC236}">
                <a16:creationId xmlns:a16="http://schemas.microsoft.com/office/drawing/2014/main" id="{DDFB2F8D-8A5A-5E53-A987-E3EA11700B36}"/>
              </a:ext>
            </a:extLst>
          </p:cNvPr>
          <p:cNvSpPr/>
          <p:nvPr/>
        </p:nvSpPr>
        <p:spPr>
          <a:xfrm>
            <a:off x="581919" y="3378712"/>
            <a:ext cx="384047" cy="384047"/>
          </a:xfrm>
          <a:prstGeom prst="roundRect">
            <a:avLst>
              <a:gd name="adj" fmla="val 19048"/>
            </a:avLst>
          </a:prstGeom>
          <a:solidFill>
            <a:srgbClr val="ECEBF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2" name="Text 18">
            <a:extLst>
              <a:ext uri="{FF2B5EF4-FFF2-40B4-BE49-F238E27FC236}">
                <a16:creationId xmlns:a16="http://schemas.microsoft.com/office/drawing/2014/main" id="{C4712AFE-5C0C-6734-476C-D117DE81811B}"/>
              </a:ext>
            </a:extLst>
          </p:cNvPr>
          <p:cNvSpPr/>
          <p:nvPr/>
        </p:nvSpPr>
        <p:spPr>
          <a:xfrm>
            <a:off x="493777" y="3799333"/>
            <a:ext cx="1115568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95000"/>
              </a:lnSpc>
            </a:pPr>
            <a:r>
              <a:rPr lang="en-US" sz="830" b="1">
                <a:solidFill>
                  <a:srgbClr val="1C1A47"/>
                </a:solidFill>
              </a:rPr>
              <a:t>Idle &amp; Underutilized GPUs</a:t>
            </a:r>
            <a:endParaRPr lang="en-US" sz="830"/>
          </a:p>
        </p:txBody>
      </p:sp>
      <p:sp>
        <p:nvSpPr>
          <p:cNvPr id="23" name="Text 19">
            <a:extLst>
              <a:ext uri="{FF2B5EF4-FFF2-40B4-BE49-F238E27FC236}">
                <a16:creationId xmlns:a16="http://schemas.microsoft.com/office/drawing/2014/main" id="{827FBCD6-6C59-677C-7785-DCE722CF3894}"/>
              </a:ext>
            </a:extLst>
          </p:cNvPr>
          <p:cNvSpPr/>
          <p:nvPr/>
        </p:nvSpPr>
        <p:spPr>
          <a:xfrm>
            <a:off x="493777" y="4101085"/>
            <a:ext cx="111556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96000"/>
              </a:lnSpc>
            </a:pPr>
            <a:r>
              <a:rPr lang="en-US" sz="700">
                <a:solidFill>
                  <a:srgbClr val="5B5A73"/>
                </a:solidFill>
              </a:rPr>
              <a:t>Valuable GPU capacity sits unused while demand fluctuates.</a:t>
            </a:r>
            <a:endParaRPr lang="en-US" sz="700"/>
          </a:p>
        </p:txBody>
      </p:sp>
      <p:sp>
        <p:nvSpPr>
          <p:cNvPr id="24" name="Shape 20">
            <a:extLst>
              <a:ext uri="{FF2B5EF4-FFF2-40B4-BE49-F238E27FC236}">
                <a16:creationId xmlns:a16="http://schemas.microsoft.com/office/drawing/2014/main" id="{2FCE759D-CED1-97D2-BC2E-A92C4840854E}"/>
              </a:ext>
            </a:extLst>
          </p:cNvPr>
          <p:cNvSpPr/>
          <p:nvPr/>
        </p:nvSpPr>
        <p:spPr>
          <a:xfrm>
            <a:off x="1807252" y="3349052"/>
            <a:ext cx="384047" cy="384047"/>
          </a:xfrm>
          <a:prstGeom prst="roundRect">
            <a:avLst>
              <a:gd name="adj" fmla="val 19048"/>
            </a:avLst>
          </a:prstGeom>
          <a:solidFill>
            <a:srgbClr val="ECEBF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6" name="Text 21">
            <a:extLst>
              <a:ext uri="{FF2B5EF4-FFF2-40B4-BE49-F238E27FC236}">
                <a16:creationId xmlns:a16="http://schemas.microsoft.com/office/drawing/2014/main" id="{470EA8CD-6094-BC62-531E-E5E0B5C162BF}"/>
              </a:ext>
            </a:extLst>
          </p:cNvPr>
          <p:cNvSpPr/>
          <p:nvPr/>
        </p:nvSpPr>
        <p:spPr>
          <a:xfrm>
            <a:off x="1719073" y="3799333"/>
            <a:ext cx="1115568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95000"/>
              </a:lnSpc>
            </a:pPr>
            <a:r>
              <a:rPr lang="en-US" sz="830" b="1">
                <a:solidFill>
                  <a:srgbClr val="1C1A47"/>
                </a:solidFill>
              </a:rPr>
              <a:t>Rising Infrastructure Costs</a:t>
            </a:r>
            <a:endParaRPr lang="en-US" sz="830"/>
          </a:p>
        </p:txBody>
      </p:sp>
      <p:sp>
        <p:nvSpPr>
          <p:cNvPr id="27" name="Text 22">
            <a:extLst>
              <a:ext uri="{FF2B5EF4-FFF2-40B4-BE49-F238E27FC236}">
                <a16:creationId xmlns:a16="http://schemas.microsoft.com/office/drawing/2014/main" id="{D0CE90FB-5C91-DD6B-E277-83AB8300E565}"/>
              </a:ext>
            </a:extLst>
          </p:cNvPr>
          <p:cNvSpPr/>
          <p:nvPr/>
        </p:nvSpPr>
        <p:spPr>
          <a:xfrm>
            <a:off x="1719073" y="4101085"/>
            <a:ext cx="111556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96000"/>
              </a:lnSpc>
            </a:pPr>
            <a:r>
              <a:rPr lang="en-US" sz="700">
                <a:solidFill>
                  <a:srgbClr val="5B5A73"/>
                </a:solidFill>
              </a:rPr>
              <a:t>Increasing GPU investments with limited visibility into ROI.</a:t>
            </a:r>
            <a:endParaRPr lang="en-US" sz="700"/>
          </a:p>
        </p:txBody>
      </p:sp>
      <p:sp>
        <p:nvSpPr>
          <p:cNvPr id="28" name="Shape 23">
            <a:extLst>
              <a:ext uri="{FF2B5EF4-FFF2-40B4-BE49-F238E27FC236}">
                <a16:creationId xmlns:a16="http://schemas.microsoft.com/office/drawing/2014/main" id="{51B94782-4D6D-DEB3-E051-38A4427374E3}"/>
              </a:ext>
            </a:extLst>
          </p:cNvPr>
          <p:cNvSpPr/>
          <p:nvPr/>
        </p:nvSpPr>
        <p:spPr>
          <a:xfrm>
            <a:off x="3032510" y="3378712"/>
            <a:ext cx="384047" cy="384047"/>
          </a:xfrm>
          <a:prstGeom prst="roundRect">
            <a:avLst>
              <a:gd name="adj" fmla="val 19048"/>
            </a:avLst>
          </a:prstGeom>
          <a:solidFill>
            <a:srgbClr val="ECEBF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0" name="Text 24">
            <a:extLst>
              <a:ext uri="{FF2B5EF4-FFF2-40B4-BE49-F238E27FC236}">
                <a16:creationId xmlns:a16="http://schemas.microsoft.com/office/drawing/2014/main" id="{55F2E51F-E0DD-43D5-5FDB-654A2F38FEC1}"/>
              </a:ext>
            </a:extLst>
          </p:cNvPr>
          <p:cNvSpPr/>
          <p:nvPr/>
        </p:nvSpPr>
        <p:spPr>
          <a:xfrm>
            <a:off x="2944371" y="3799333"/>
            <a:ext cx="1115568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95000"/>
              </a:lnSpc>
            </a:pPr>
            <a:r>
              <a:rPr lang="en-US" sz="830" b="1">
                <a:solidFill>
                  <a:srgbClr val="1C1A47"/>
                </a:solidFill>
              </a:rPr>
              <a:t>Fragmented Operations</a:t>
            </a:r>
            <a:endParaRPr lang="en-US" sz="830"/>
          </a:p>
        </p:txBody>
      </p:sp>
      <p:sp>
        <p:nvSpPr>
          <p:cNvPr id="31" name="Text 25">
            <a:extLst>
              <a:ext uri="{FF2B5EF4-FFF2-40B4-BE49-F238E27FC236}">
                <a16:creationId xmlns:a16="http://schemas.microsoft.com/office/drawing/2014/main" id="{B7BE5C90-12E4-B24F-2D86-CB4CBCBDFA2E}"/>
              </a:ext>
            </a:extLst>
          </p:cNvPr>
          <p:cNvSpPr/>
          <p:nvPr/>
        </p:nvSpPr>
        <p:spPr>
          <a:xfrm>
            <a:off x="2944376" y="4101085"/>
            <a:ext cx="1225297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96000"/>
              </a:lnSpc>
            </a:pPr>
            <a:r>
              <a:rPr lang="en-US" sz="700">
                <a:solidFill>
                  <a:srgbClr val="5B5A73"/>
                </a:solidFill>
              </a:rPr>
              <a:t>Multiple tools, schedulers and spreadsheets create complexity and silos.</a:t>
            </a:r>
            <a:endParaRPr lang="en-US" sz="700"/>
          </a:p>
        </p:txBody>
      </p:sp>
      <p:sp>
        <p:nvSpPr>
          <p:cNvPr id="32" name="Shape 26">
            <a:extLst>
              <a:ext uri="{FF2B5EF4-FFF2-40B4-BE49-F238E27FC236}">
                <a16:creationId xmlns:a16="http://schemas.microsoft.com/office/drawing/2014/main" id="{632B7232-73A0-D182-5034-092CF50AB8FE}"/>
              </a:ext>
            </a:extLst>
          </p:cNvPr>
          <p:cNvSpPr/>
          <p:nvPr/>
        </p:nvSpPr>
        <p:spPr>
          <a:xfrm>
            <a:off x="581919" y="4585718"/>
            <a:ext cx="384047" cy="384047"/>
          </a:xfrm>
          <a:prstGeom prst="roundRect">
            <a:avLst>
              <a:gd name="adj" fmla="val 19048"/>
            </a:avLst>
          </a:prstGeom>
          <a:solidFill>
            <a:srgbClr val="ECEBF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4" name="Text 27">
            <a:extLst>
              <a:ext uri="{FF2B5EF4-FFF2-40B4-BE49-F238E27FC236}">
                <a16:creationId xmlns:a16="http://schemas.microsoft.com/office/drawing/2014/main" id="{841DBF6F-A14C-1A03-91CE-F7BF8C4DB2D9}"/>
              </a:ext>
            </a:extLst>
          </p:cNvPr>
          <p:cNvSpPr/>
          <p:nvPr/>
        </p:nvSpPr>
        <p:spPr>
          <a:xfrm>
            <a:off x="493777" y="5006341"/>
            <a:ext cx="1115568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95000"/>
              </a:lnSpc>
            </a:pPr>
            <a:r>
              <a:rPr lang="en-US" sz="830" b="1">
                <a:solidFill>
                  <a:srgbClr val="1C1A47"/>
                </a:solidFill>
              </a:rPr>
              <a:t>Slow AI Workload Delivery</a:t>
            </a:r>
            <a:endParaRPr lang="en-US" sz="830"/>
          </a:p>
        </p:txBody>
      </p:sp>
      <p:sp>
        <p:nvSpPr>
          <p:cNvPr id="35" name="Text 28">
            <a:extLst>
              <a:ext uri="{FF2B5EF4-FFF2-40B4-BE49-F238E27FC236}">
                <a16:creationId xmlns:a16="http://schemas.microsoft.com/office/drawing/2014/main" id="{0F57B7ED-C321-988E-EE9D-D57D18958290}"/>
              </a:ext>
            </a:extLst>
          </p:cNvPr>
          <p:cNvSpPr/>
          <p:nvPr/>
        </p:nvSpPr>
        <p:spPr>
          <a:xfrm>
            <a:off x="493777" y="5308092"/>
            <a:ext cx="111556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96000"/>
              </a:lnSpc>
            </a:pPr>
            <a:r>
              <a:rPr lang="en-US" sz="700">
                <a:solidFill>
                  <a:srgbClr val="5B5A73"/>
                </a:solidFill>
              </a:rPr>
              <a:t>Training and inference jobs wait for available resources.</a:t>
            </a:r>
            <a:endParaRPr lang="en-US" sz="700"/>
          </a:p>
        </p:txBody>
      </p:sp>
      <p:sp>
        <p:nvSpPr>
          <p:cNvPr id="36" name="Shape 29">
            <a:extLst>
              <a:ext uri="{FF2B5EF4-FFF2-40B4-BE49-F238E27FC236}">
                <a16:creationId xmlns:a16="http://schemas.microsoft.com/office/drawing/2014/main" id="{DFE13A62-F1D9-80AD-729A-99066683A72D}"/>
              </a:ext>
            </a:extLst>
          </p:cNvPr>
          <p:cNvSpPr/>
          <p:nvPr/>
        </p:nvSpPr>
        <p:spPr>
          <a:xfrm>
            <a:off x="1807215" y="4585718"/>
            <a:ext cx="384047" cy="384047"/>
          </a:xfrm>
          <a:prstGeom prst="roundRect">
            <a:avLst>
              <a:gd name="adj" fmla="val 19048"/>
            </a:avLst>
          </a:prstGeom>
          <a:solidFill>
            <a:srgbClr val="ECEBF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8" name="Text 30">
            <a:extLst>
              <a:ext uri="{FF2B5EF4-FFF2-40B4-BE49-F238E27FC236}">
                <a16:creationId xmlns:a16="http://schemas.microsoft.com/office/drawing/2014/main" id="{DF2CC704-C5C2-8EC9-79EB-D7D3E8C7DA1E}"/>
              </a:ext>
            </a:extLst>
          </p:cNvPr>
          <p:cNvSpPr/>
          <p:nvPr/>
        </p:nvSpPr>
        <p:spPr>
          <a:xfrm>
            <a:off x="1719073" y="5006341"/>
            <a:ext cx="1115568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95000"/>
              </a:lnSpc>
            </a:pPr>
            <a:r>
              <a:rPr lang="en-US" sz="830" b="1">
                <a:solidFill>
                  <a:srgbClr val="1C1A47"/>
                </a:solidFill>
              </a:rPr>
              <a:t>Difficult Multi-Tenant Management</a:t>
            </a:r>
            <a:endParaRPr lang="en-US" sz="830"/>
          </a:p>
        </p:txBody>
      </p:sp>
      <p:sp>
        <p:nvSpPr>
          <p:cNvPr id="39" name="Text 31">
            <a:extLst>
              <a:ext uri="{FF2B5EF4-FFF2-40B4-BE49-F238E27FC236}">
                <a16:creationId xmlns:a16="http://schemas.microsoft.com/office/drawing/2014/main" id="{50B0508D-0375-7E97-50F6-D534BB6F50FC}"/>
              </a:ext>
            </a:extLst>
          </p:cNvPr>
          <p:cNvSpPr/>
          <p:nvPr/>
        </p:nvSpPr>
        <p:spPr>
          <a:xfrm>
            <a:off x="1719073" y="5308092"/>
            <a:ext cx="120700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96000"/>
              </a:lnSpc>
            </a:pPr>
            <a:r>
              <a:rPr lang="en-US" sz="700">
                <a:solidFill>
                  <a:srgbClr val="5B5A73"/>
                </a:solidFill>
              </a:rPr>
              <a:t>Delivering secure, isolated GPU environments across customers is challenging.</a:t>
            </a:r>
            <a:endParaRPr lang="en-US" sz="700"/>
          </a:p>
        </p:txBody>
      </p:sp>
      <p:sp>
        <p:nvSpPr>
          <p:cNvPr id="40" name="Shape 32">
            <a:extLst>
              <a:ext uri="{FF2B5EF4-FFF2-40B4-BE49-F238E27FC236}">
                <a16:creationId xmlns:a16="http://schemas.microsoft.com/office/drawing/2014/main" id="{5F702197-EFEC-95E4-D701-284FE2CFC12E}"/>
              </a:ext>
            </a:extLst>
          </p:cNvPr>
          <p:cNvSpPr/>
          <p:nvPr/>
        </p:nvSpPr>
        <p:spPr>
          <a:xfrm>
            <a:off x="3032510" y="4585718"/>
            <a:ext cx="384047" cy="384047"/>
          </a:xfrm>
          <a:prstGeom prst="roundRect">
            <a:avLst>
              <a:gd name="adj" fmla="val 19048"/>
            </a:avLst>
          </a:prstGeom>
          <a:solidFill>
            <a:srgbClr val="ECEBF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2" name="Text 33">
            <a:extLst>
              <a:ext uri="{FF2B5EF4-FFF2-40B4-BE49-F238E27FC236}">
                <a16:creationId xmlns:a16="http://schemas.microsoft.com/office/drawing/2014/main" id="{1E62373A-548D-0891-462A-3CABE7104BA0}"/>
              </a:ext>
            </a:extLst>
          </p:cNvPr>
          <p:cNvSpPr/>
          <p:nvPr/>
        </p:nvSpPr>
        <p:spPr>
          <a:xfrm>
            <a:off x="2944369" y="5006341"/>
            <a:ext cx="1274826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95000"/>
              </a:lnSpc>
            </a:pPr>
            <a:r>
              <a:rPr lang="en-US" sz="830" b="1">
                <a:solidFill>
                  <a:srgbClr val="1C1A47"/>
                </a:solidFill>
              </a:rPr>
              <a:t>No Clear Monetization Strategy</a:t>
            </a:r>
            <a:endParaRPr lang="en-US" sz="830"/>
          </a:p>
        </p:txBody>
      </p:sp>
      <p:sp>
        <p:nvSpPr>
          <p:cNvPr id="43" name="Text 34">
            <a:extLst>
              <a:ext uri="{FF2B5EF4-FFF2-40B4-BE49-F238E27FC236}">
                <a16:creationId xmlns:a16="http://schemas.microsoft.com/office/drawing/2014/main" id="{E8514ED7-89DC-310D-DD47-727D99FFAE6A}"/>
              </a:ext>
            </a:extLst>
          </p:cNvPr>
          <p:cNvSpPr/>
          <p:nvPr/>
        </p:nvSpPr>
        <p:spPr>
          <a:xfrm>
            <a:off x="2944371" y="5308092"/>
            <a:ext cx="111556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96000"/>
              </a:lnSpc>
            </a:pPr>
            <a:r>
              <a:rPr lang="en-US" sz="700">
                <a:solidFill>
                  <a:srgbClr val="5B5A73"/>
                </a:solidFill>
              </a:rPr>
              <a:t>Hard to measure, price and monetize GPU consumption effectively.</a:t>
            </a:r>
            <a:endParaRPr lang="en-US" sz="700"/>
          </a:p>
        </p:txBody>
      </p:sp>
      <p:sp>
        <p:nvSpPr>
          <p:cNvPr id="44" name="Text 35">
            <a:extLst>
              <a:ext uri="{FF2B5EF4-FFF2-40B4-BE49-F238E27FC236}">
                <a16:creationId xmlns:a16="http://schemas.microsoft.com/office/drawing/2014/main" id="{0EB8BE9F-35CE-A763-FDA4-8E4540C6533C}"/>
              </a:ext>
            </a:extLst>
          </p:cNvPr>
          <p:cNvSpPr/>
          <p:nvPr/>
        </p:nvSpPr>
        <p:spPr>
          <a:xfrm>
            <a:off x="4451350" y="2930568"/>
            <a:ext cx="284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95000"/>
              </a:lnSpc>
            </a:pPr>
            <a:r>
              <a:rPr lang="en-US" sz="800" b="1" kern="0" spc="50">
                <a:solidFill>
                  <a:srgbClr val="0149CC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BUILT FOR WHO LEADS AI INFRASTRUCTURE</a:t>
            </a:r>
            <a:endParaRPr lang="en-US" sz="800">
              <a:solidFill>
                <a:srgbClr val="0149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Shape 36">
            <a:extLst>
              <a:ext uri="{FF2B5EF4-FFF2-40B4-BE49-F238E27FC236}">
                <a16:creationId xmlns:a16="http://schemas.microsoft.com/office/drawing/2014/main" id="{77628B20-A1CB-A2E9-8E3C-334243F39929}"/>
              </a:ext>
            </a:extLst>
          </p:cNvPr>
          <p:cNvSpPr/>
          <p:nvPr/>
        </p:nvSpPr>
        <p:spPr>
          <a:xfrm>
            <a:off x="4645155" y="3328417"/>
            <a:ext cx="2441448" cy="34747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6E4F5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46" name="Image 7" descr="/home/claude/vektor/icons/bfc_bf_cloud.png">
            <a:extLst>
              <a:ext uri="{FF2B5EF4-FFF2-40B4-BE49-F238E27FC236}">
                <a16:creationId xmlns:a16="http://schemas.microsoft.com/office/drawing/2014/main" id="{CBD70922-4B08-2387-A647-9E4C9101F4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0018" y="3374139"/>
            <a:ext cx="256032" cy="256032"/>
          </a:xfrm>
          <a:prstGeom prst="rect">
            <a:avLst/>
          </a:prstGeom>
        </p:spPr>
      </p:pic>
      <p:sp>
        <p:nvSpPr>
          <p:cNvPr id="47" name="Text 37">
            <a:extLst>
              <a:ext uri="{FF2B5EF4-FFF2-40B4-BE49-F238E27FC236}">
                <a16:creationId xmlns:a16="http://schemas.microsoft.com/office/drawing/2014/main" id="{63BB4A39-7B88-02FC-57DF-019BF95AE58B}"/>
              </a:ext>
            </a:extLst>
          </p:cNvPr>
          <p:cNvSpPr/>
          <p:nvPr/>
        </p:nvSpPr>
        <p:spPr>
          <a:xfrm>
            <a:off x="5029203" y="3328417"/>
            <a:ext cx="207568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00" b="1">
                <a:solidFill>
                  <a:srgbClr val="262445"/>
                </a:solidFill>
              </a:rPr>
              <a:t>Neoclouds &amp; GPU-as-a-Service</a:t>
            </a:r>
            <a:endParaRPr lang="en-US" sz="900"/>
          </a:p>
        </p:txBody>
      </p:sp>
      <p:sp>
        <p:nvSpPr>
          <p:cNvPr id="48" name="Shape 38">
            <a:extLst>
              <a:ext uri="{FF2B5EF4-FFF2-40B4-BE49-F238E27FC236}">
                <a16:creationId xmlns:a16="http://schemas.microsoft.com/office/drawing/2014/main" id="{565EC958-A0E2-CA9C-0C56-EE20E848EA65}"/>
              </a:ext>
            </a:extLst>
          </p:cNvPr>
          <p:cNvSpPr/>
          <p:nvPr/>
        </p:nvSpPr>
        <p:spPr>
          <a:xfrm>
            <a:off x="4645155" y="3730753"/>
            <a:ext cx="2441448" cy="34747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6E4F5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49" name="Image 8" descr="/home/claude/vektor/icons/bfc_bf_server.png">
            <a:extLst>
              <a:ext uri="{FF2B5EF4-FFF2-40B4-BE49-F238E27FC236}">
                <a16:creationId xmlns:a16="http://schemas.microsoft.com/office/drawing/2014/main" id="{461F4C7E-3C22-A095-B51C-1A9DBE6B9C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0018" y="3776474"/>
            <a:ext cx="256032" cy="256032"/>
          </a:xfrm>
          <a:prstGeom prst="rect">
            <a:avLst/>
          </a:prstGeom>
        </p:spPr>
      </p:pic>
      <p:sp>
        <p:nvSpPr>
          <p:cNvPr id="50" name="Text 39">
            <a:extLst>
              <a:ext uri="{FF2B5EF4-FFF2-40B4-BE49-F238E27FC236}">
                <a16:creationId xmlns:a16="http://schemas.microsoft.com/office/drawing/2014/main" id="{C54ADBFC-10AE-AE9A-D18E-8D155DCAEF03}"/>
              </a:ext>
            </a:extLst>
          </p:cNvPr>
          <p:cNvSpPr/>
          <p:nvPr/>
        </p:nvSpPr>
        <p:spPr>
          <a:xfrm>
            <a:off x="5029203" y="3730753"/>
            <a:ext cx="207568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00" b="1">
                <a:solidFill>
                  <a:srgbClr val="262445"/>
                </a:solidFill>
              </a:rPr>
              <a:t>Colocation &amp; DC Operators</a:t>
            </a:r>
            <a:endParaRPr lang="en-US" sz="900"/>
          </a:p>
        </p:txBody>
      </p:sp>
      <p:sp>
        <p:nvSpPr>
          <p:cNvPr id="51" name="Shape 40">
            <a:extLst>
              <a:ext uri="{FF2B5EF4-FFF2-40B4-BE49-F238E27FC236}">
                <a16:creationId xmlns:a16="http://schemas.microsoft.com/office/drawing/2014/main" id="{0F71D107-B72A-1B42-6763-EFF9FEDFA1F0}"/>
              </a:ext>
            </a:extLst>
          </p:cNvPr>
          <p:cNvSpPr/>
          <p:nvPr/>
        </p:nvSpPr>
        <p:spPr>
          <a:xfrm>
            <a:off x="4645155" y="4133089"/>
            <a:ext cx="2441448" cy="34747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6E4F5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52" name="Image 9" descr="/home/claude/vektor/icons/bfc_bf_building.png">
            <a:extLst>
              <a:ext uri="{FF2B5EF4-FFF2-40B4-BE49-F238E27FC236}">
                <a16:creationId xmlns:a16="http://schemas.microsoft.com/office/drawing/2014/main" id="{03ACF5EC-8C31-45A0-6248-135B2FB7E5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0018" y="4178810"/>
            <a:ext cx="256032" cy="256032"/>
          </a:xfrm>
          <a:prstGeom prst="rect">
            <a:avLst/>
          </a:prstGeom>
        </p:spPr>
      </p:pic>
      <p:sp>
        <p:nvSpPr>
          <p:cNvPr id="53" name="Text 41">
            <a:extLst>
              <a:ext uri="{FF2B5EF4-FFF2-40B4-BE49-F238E27FC236}">
                <a16:creationId xmlns:a16="http://schemas.microsoft.com/office/drawing/2014/main" id="{8B4D0027-9279-85AE-38DF-2F2967344731}"/>
              </a:ext>
            </a:extLst>
          </p:cNvPr>
          <p:cNvSpPr/>
          <p:nvPr/>
        </p:nvSpPr>
        <p:spPr>
          <a:xfrm>
            <a:off x="5029203" y="4133089"/>
            <a:ext cx="207568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00" b="1">
                <a:solidFill>
                  <a:srgbClr val="262445"/>
                </a:solidFill>
              </a:rPr>
              <a:t>Enterprise AI Platforms</a:t>
            </a:r>
            <a:endParaRPr lang="en-US" sz="900"/>
          </a:p>
        </p:txBody>
      </p:sp>
      <p:sp>
        <p:nvSpPr>
          <p:cNvPr id="54" name="Shape 42">
            <a:extLst>
              <a:ext uri="{FF2B5EF4-FFF2-40B4-BE49-F238E27FC236}">
                <a16:creationId xmlns:a16="http://schemas.microsoft.com/office/drawing/2014/main" id="{A8A613A4-BD01-F67D-CB4D-601502EEEE24}"/>
              </a:ext>
            </a:extLst>
          </p:cNvPr>
          <p:cNvSpPr/>
          <p:nvPr/>
        </p:nvSpPr>
        <p:spPr>
          <a:xfrm>
            <a:off x="4645155" y="4535425"/>
            <a:ext cx="2441448" cy="34747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6E4F5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55" name="Image 10" descr="/home/claude/vektor/icons/bfc_bf_chip.png">
            <a:extLst>
              <a:ext uri="{FF2B5EF4-FFF2-40B4-BE49-F238E27FC236}">
                <a16:creationId xmlns:a16="http://schemas.microsoft.com/office/drawing/2014/main" id="{C1038533-5703-24FE-EAA4-16D1A0CCFC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00018" y="4581146"/>
            <a:ext cx="256032" cy="256032"/>
          </a:xfrm>
          <a:prstGeom prst="rect">
            <a:avLst/>
          </a:prstGeom>
        </p:spPr>
      </p:pic>
      <p:sp>
        <p:nvSpPr>
          <p:cNvPr id="56" name="Text 43">
            <a:extLst>
              <a:ext uri="{FF2B5EF4-FFF2-40B4-BE49-F238E27FC236}">
                <a16:creationId xmlns:a16="http://schemas.microsoft.com/office/drawing/2014/main" id="{688F7F95-BCDE-3F70-B81A-7AA6D83A6AB3}"/>
              </a:ext>
            </a:extLst>
          </p:cNvPr>
          <p:cNvSpPr/>
          <p:nvPr/>
        </p:nvSpPr>
        <p:spPr>
          <a:xfrm>
            <a:off x="5029203" y="4535425"/>
            <a:ext cx="207568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00" b="1">
                <a:solidFill>
                  <a:srgbClr val="262445"/>
                </a:solidFill>
              </a:rPr>
              <a:t>AI Model Hosting</a:t>
            </a:r>
            <a:endParaRPr lang="en-US" sz="900"/>
          </a:p>
        </p:txBody>
      </p:sp>
      <p:sp>
        <p:nvSpPr>
          <p:cNvPr id="57" name="Shape 44">
            <a:extLst>
              <a:ext uri="{FF2B5EF4-FFF2-40B4-BE49-F238E27FC236}">
                <a16:creationId xmlns:a16="http://schemas.microsoft.com/office/drawing/2014/main" id="{6E9AF100-9FAF-753E-C1DF-6707E18E02F9}"/>
              </a:ext>
            </a:extLst>
          </p:cNvPr>
          <p:cNvSpPr/>
          <p:nvPr/>
        </p:nvSpPr>
        <p:spPr>
          <a:xfrm>
            <a:off x="4645155" y="4937761"/>
            <a:ext cx="2441448" cy="34747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6E4F5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58" name="Image 11" descr="/home/claude/vektor/icons/bfc_bf_hpc.png">
            <a:extLst>
              <a:ext uri="{FF2B5EF4-FFF2-40B4-BE49-F238E27FC236}">
                <a16:creationId xmlns:a16="http://schemas.microsoft.com/office/drawing/2014/main" id="{600A1D30-5EB8-4132-2D38-2FE17DB010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00018" y="4983482"/>
            <a:ext cx="256032" cy="256032"/>
          </a:xfrm>
          <a:prstGeom prst="rect">
            <a:avLst/>
          </a:prstGeom>
        </p:spPr>
      </p:pic>
      <p:sp>
        <p:nvSpPr>
          <p:cNvPr id="59" name="Text 45">
            <a:extLst>
              <a:ext uri="{FF2B5EF4-FFF2-40B4-BE49-F238E27FC236}">
                <a16:creationId xmlns:a16="http://schemas.microsoft.com/office/drawing/2014/main" id="{DBD29BFC-513F-3432-5730-DB1F82D05248}"/>
              </a:ext>
            </a:extLst>
          </p:cNvPr>
          <p:cNvSpPr/>
          <p:nvPr/>
        </p:nvSpPr>
        <p:spPr>
          <a:xfrm>
            <a:off x="5029203" y="4937761"/>
            <a:ext cx="207568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00" b="1">
                <a:solidFill>
                  <a:srgbClr val="262445"/>
                </a:solidFill>
              </a:rPr>
              <a:t>High Performance Compute</a:t>
            </a:r>
            <a:endParaRPr lang="en-US" sz="900"/>
          </a:p>
        </p:txBody>
      </p:sp>
      <p:sp>
        <p:nvSpPr>
          <p:cNvPr id="60" name="Shape 46">
            <a:extLst>
              <a:ext uri="{FF2B5EF4-FFF2-40B4-BE49-F238E27FC236}">
                <a16:creationId xmlns:a16="http://schemas.microsoft.com/office/drawing/2014/main" id="{9338C025-3C7B-E752-DCA0-282D6A05975D}"/>
              </a:ext>
            </a:extLst>
          </p:cNvPr>
          <p:cNvSpPr/>
          <p:nvPr/>
        </p:nvSpPr>
        <p:spPr>
          <a:xfrm>
            <a:off x="4645155" y="5340097"/>
            <a:ext cx="2441448" cy="34747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E6E4F5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61" name="Image 12" descr="/home/claude/vektor/icons/bfc_bf_shield.png">
            <a:extLst>
              <a:ext uri="{FF2B5EF4-FFF2-40B4-BE49-F238E27FC236}">
                <a16:creationId xmlns:a16="http://schemas.microsoft.com/office/drawing/2014/main" id="{C2FA1D16-34DA-0C11-356C-6E1A20D532F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00018" y="5385818"/>
            <a:ext cx="256032" cy="256032"/>
          </a:xfrm>
          <a:prstGeom prst="rect">
            <a:avLst/>
          </a:prstGeom>
        </p:spPr>
      </p:pic>
      <p:sp>
        <p:nvSpPr>
          <p:cNvPr id="62" name="Text 47">
            <a:extLst>
              <a:ext uri="{FF2B5EF4-FFF2-40B4-BE49-F238E27FC236}">
                <a16:creationId xmlns:a16="http://schemas.microsoft.com/office/drawing/2014/main" id="{874C4C0D-7EA3-D2EA-06C4-4962B48528B0}"/>
              </a:ext>
            </a:extLst>
          </p:cNvPr>
          <p:cNvSpPr/>
          <p:nvPr/>
        </p:nvSpPr>
        <p:spPr>
          <a:xfrm>
            <a:off x="5029203" y="5340097"/>
            <a:ext cx="207568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00" b="1">
                <a:solidFill>
                  <a:srgbClr val="262445"/>
                </a:solidFill>
              </a:rPr>
              <a:t>Sovereign &amp; Regulated AI</a:t>
            </a:r>
            <a:endParaRPr lang="en-US" sz="900"/>
          </a:p>
        </p:txBody>
      </p:sp>
      <p:sp>
        <p:nvSpPr>
          <p:cNvPr id="63" name="Text 48">
            <a:extLst>
              <a:ext uri="{FF2B5EF4-FFF2-40B4-BE49-F238E27FC236}">
                <a16:creationId xmlns:a16="http://schemas.microsoft.com/office/drawing/2014/main" id="{527E385F-DF78-5572-861C-1D302A276235}"/>
              </a:ext>
            </a:extLst>
          </p:cNvPr>
          <p:cNvSpPr/>
          <p:nvPr/>
        </p:nvSpPr>
        <p:spPr>
          <a:xfrm>
            <a:off x="3090040" y="5969001"/>
            <a:ext cx="1382776" cy="274320"/>
          </a:xfrm>
          <a:prstGeom prst="rect">
            <a:avLst/>
          </a:prstGeom>
          <a:solidFill>
            <a:schemeClr val="bg1"/>
          </a:solidFill>
          <a:ln/>
        </p:spPr>
        <p:txBody>
          <a:bodyPr wrap="square" rtlCol="0" anchor="ctr"/>
          <a:lstStyle/>
          <a:p>
            <a:pPr algn="ctr"/>
            <a:r>
              <a:rPr lang="en-US" sz="1200" b="1">
                <a:latin typeface="Arial" pitchFamily="34" charset="0"/>
                <a:ea typeface="Arial" pitchFamily="34" charset="-122"/>
                <a:cs typeface="Arial" pitchFamily="34" charset="-120"/>
              </a:rPr>
              <a:t>WHY VEKTOR?</a:t>
            </a:r>
            <a:endParaRPr lang="en-US" sz="1200"/>
          </a:p>
        </p:txBody>
      </p:sp>
      <p:sp>
        <p:nvSpPr>
          <p:cNvPr id="65" name="Text 49">
            <a:extLst>
              <a:ext uri="{FF2B5EF4-FFF2-40B4-BE49-F238E27FC236}">
                <a16:creationId xmlns:a16="http://schemas.microsoft.com/office/drawing/2014/main" id="{1B2273FA-5D40-4A8F-2130-2C8011D3FB69}"/>
              </a:ext>
            </a:extLst>
          </p:cNvPr>
          <p:cNvSpPr/>
          <p:nvPr/>
        </p:nvSpPr>
        <p:spPr>
          <a:xfrm>
            <a:off x="893065" y="6350254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95000"/>
              </a:lnSpc>
            </a:pPr>
            <a:r>
              <a:rPr lang="en-US" sz="900" b="1">
                <a:solidFill>
                  <a:srgbClr val="0052D8"/>
                </a:solidFill>
              </a:rPr>
              <a:t>AI Workload Orchestration</a:t>
            </a:r>
            <a:endParaRPr lang="en-US" sz="900">
              <a:solidFill>
                <a:srgbClr val="0052D8"/>
              </a:solidFill>
            </a:endParaRPr>
          </a:p>
        </p:txBody>
      </p:sp>
      <p:sp>
        <p:nvSpPr>
          <p:cNvPr id="66" name="Text 50">
            <a:extLst>
              <a:ext uri="{FF2B5EF4-FFF2-40B4-BE49-F238E27FC236}">
                <a16:creationId xmlns:a16="http://schemas.microsoft.com/office/drawing/2014/main" id="{FDAA7626-7F53-61A6-78E4-0BA15691851D}"/>
              </a:ext>
            </a:extLst>
          </p:cNvPr>
          <p:cNvSpPr/>
          <p:nvPr/>
        </p:nvSpPr>
        <p:spPr>
          <a:xfrm>
            <a:off x="893064" y="6558282"/>
            <a:ext cx="1435100" cy="3611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96000"/>
              </a:lnSpc>
            </a:pPr>
            <a:r>
              <a:rPr lang="en-US" sz="700"/>
              <a:t>Schedule training, inference and HPC workloads across pools, clusters and models.</a:t>
            </a:r>
          </a:p>
        </p:txBody>
      </p:sp>
      <p:sp>
        <p:nvSpPr>
          <p:cNvPr id="67" name="Text 51">
            <a:extLst>
              <a:ext uri="{FF2B5EF4-FFF2-40B4-BE49-F238E27FC236}">
                <a16:creationId xmlns:a16="http://schemas.microsoft.com/office/drawing/2014/main" id="{CACD01BF-58C5-B0CA-77F9-04FBEC2D8CE0}"/>
              </a:ext>
            </a:extLst>
          </p:cNvPr>
          <p:cNvSpPr/>
          <p:nvPr/>
        </p:nvSpPr>
        <p:spPr>
          <a:xfrm>
            <a:off x="607822" y="7050279"/>
            <a:ext cx="147701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95000"/>
              </a:lnSpc>
            </a:pPr>
            <a:r>
              <a:rPr lang="en-US" sz="900" b="1">
                <a:solidFill>
                  <a:srgbClr val="1F99EE"/>
                </a:solidFill>
              </a:rPr>
              <a:t>GPU Farm Management</a:t>
            </a:r>
            <a:endParaRPr lang="en-US" sz="900">
              <a:solidFill>
                <a:srgbClr val="1F99EE"/>
              </a:solidFill>
            </a:endParaRPr>
          </a:p>
        </p:txBody>
      </p:sp>
      <p:sp>
        <p:nvSpPr>
          <p:cNvPr id="68" name="Text 52">
            <a:extLst>
              <a:ext uri="{FF2B5EF4-FFF2-40B4-BE49-F238E27FC236}">
                <a16:creationId xmlns:a16="http://schemas.microsoft.com/office/drawing/2014/main" id="{4F64037B-75CA-62E2-B584-3E5BF3A272FB}"/>
              </a:ext>
            </a:extLst>
          </p:cNvPr>
          <p:cNvSpPr/>
          <p:nvPr/>
        </p:nvSpPr>
        <p:spPr>
          <a:xfrm>
            <a:off x="607823" y="7232907"/>
            <a:ext cx="1261872" cy="2697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96000"/>
              </a:lnSpc>
            </a:pPr>
            <a:r>
              <a:rPr lang="en-US" sz="700"/>
              <a:t>Maximize GPU utilization and reduce idle capacity.</a:t>
            </a:r>
          </a:p>
        </p:txBody>
      </p:sp>
      <p:sp>
        <p:nvSpPr>
          <p:cNvPr id="69" name="Text 53">
            <a:extLst>
              <a:ext uri="{FF2B5EF4-FFF2-40B4-BE49-F238E27FC236}">
                <a16:creationId xmlns:a16="http://schemas.microsoft.com/office/drawing/2014/main" id="{75167ABC-77D4-60BF-05F4-71B9B3104138}"/>
              </a:ext>
            </a:extLst>
          </p:cNvPr>
          <p:cNvSpPr/>
          <p:nvPr/>
        </p:nvSpPr>
        <p:spPr>
          <a:xfrm>
            <a:off x="398271" y="7711440"/>
            <a:ext cx="1132332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95000"/>
              </a:lnSpc>
            </a:pPr>
            <a:r>
              <a:rPr lang="en-US" sz="900" b="1">
                <a:solidFill>
                  <a:srgbClr val="17A9B2"/>
                </a:solidFill>
              </a:rPr>
              <a:t>LUMI, AI Coworker</a:t>
            </a:r>
            <a:endParaRPr lang="en-US" sz="900">
              <a:solidFill>
                <a:srgbClr val="17A9B2"/>
              </a:solidFill>
            </a:endParaRPr>
          </a:p>
        </p:txBody>
      </p:sp>
      <p:sp>
        <p:nvSpPr>
          <p:cNvPr id="70" name="Text 54">
            <a:extLst>
              <a:ext uri="{FF2B5EF4-FFF2-40B4-BE49-F238E27FC236}">
                <a16:creationId xmlns:a16="http://schemas.microsoft.com/office/drawing/2014/main" id="{B74E38A0-FFCF-088E-42C3-7F4BAF0DD722}"/>
              </a:ext>
            </a:extLst>
          </p:cNvPr>
          <p:cNvSpPr/>
          <p:nvPr/>
        </p:nvSpPr>
        <p:spPr>
          <a:xfrm>
            <a:off x="398272" y="7900419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96000"/>
              </a:lnSpc>
            </a:pPr>
            <a:r>
              <a:rPr lang="en-US" sz="700"/>
              <a:t>Ask, investigate and act. Automate operations with human-in-the-loop approval.</a:t>
            </a:r>
          </a:p>
        </p:txBody>
      </p:sp>
      <p:sp>
        <p:nvSpPr>
          <p:cNvPr id="71" name="Text 55">
            <a:extLst>
              <a:ext uri="{FF2B5EF4-FFF2-40B4-BE49-F238E27FC236}">
                <a16:creationId xmlns:a16="http://schemas.microsoft.com/office/drawing/2014/main" id="{73BF8E20-BB0B-2CC5-58CA-239DEBE1415A}"/>
              </a:ext>
            </a:extLst>
          </p:cNvPr>
          <p:cNvSpPr/>
          <p:nvPr/>
        </p:nvSpPr>
        <p:spPr>
          <a:xfrm>
            <a:off x="2994406" y="6275841"/>
            <a:ext cx="1545336" cy="2377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900" b="1">
                <a:solidFill>
                  <a:srgbClr val="3C5FF5"/>
                </a:solidFill>
              </a:rPr>
              <a:t>GPU Observability &amp; AIOps</a:t>
            </a:r>
            <a:endParaRPr lang="en-US" sz="900">
              <a:solidFill>
                <a:srgbClr val="3C5FF5"/>
              </a:solidFill>
            </a:endParaRPr>
          </a:p>
        </p:txBody>
      </p:sp>
      <p:sp>
        <p:nvSpPr>
          <p:cNvPr id="72" name="Text 56">
            <a:extLst>
              <a:ext uri="{FF2B5EF4-FFF2-40B4-BE49-F238E27FC236}">
                <a16:creationId xmlns:a16="http://schemas.microsoft.com/office/drawing/2014/main" id="{7ADDF4B1-EF10-4F5D-7FAE-E5EE5DACAB50}"/>
              </a:ext>
            </a:extLst>
          </p:cNvPr>
          <p:cNvSpPr/>
          <p:nvPr/>
        </p:nvSpPr>
        <p:spPr>
          <a:xfrm>
            <a:off x="3035556" y="6477002"/>
            <a:ext cx="1463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96000"/>
              </a:lnSpc>
            </a:pPr>
            <a:r>
              <a:rPr lang="en-US" sz="700"/>
              <a:t>Real-time visibility into utilization, performance, health and cost.</a:t>
            </a:r>
          </a:p>
        </p:txBody>
      </p:sp>
      <p:sp>
        <p:nvSpPr>
          <p:cNvPr id="73" name="Text 57">
            <a:extLst>
              <a:ext uri="{FF2B5EF4-FFF2-40B4-BE49-F238E27FC236}">
                <a16:creationId xmlns:a16="http://schemas.microsoft.com/office/drawing/2014/main" id="{319B6A24-C035-7F5D-D642-252B7FF9B11F}"/>
              </a:ext>
            </a:extLst>
          </p:cNvPr>
          <p:cNvSpPr/>
          <p:nvPr/>
        </p:nvSpPr>
        <p:spPr>
          <a:xfrm>
            <a:off x="5205987" y="6350254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>
              <a:lnSpc>
                <a:spcPct val="95000"/>
              </a:lnSpc>
            </a:pPr>
            <a:r>
              <a:rPr lang="en-US" sz="900" b="1">
                <a:solidFill>
                  <a:srgbClr val="7C3AED"/>
                </a:solidFill>
              </a:rPr>
              <a:t>Token Farm / AI Compute Marketplace</a:t>
            </a:r>
            <a:endParaRPr lang="en-US" sz="900"/>
          </a:p>
        </p:txBody>
      </p:sp>
      <p:sp>
        <p:nvSpPr>
          <p:cNvPr id="74" name="Text 58">
            <a:extLst>
              <a:ext uri="{FF2B5EF4-FFF2-40B4-BE49-F238E27FC236}">
                <a16:creationId xmlns:a16="http://schemas.microsoft.com/office/drawing/2014/main" id="{77E1B9CE-5826-74A6-88E8-E9E73B66AB49}"/>
              </a:ext>
            </a:extLst>
          </p:cNvPr>
          <p:cNvSpPr/>
          <p:nvPr/>
        </p:nvSpPr>
        <p:spPr>
          <a:xfrm>
            <a:off x="5138929" y="6614923"/>
            <a:ext cx="1530096" cy="3337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>
              <a:lnSpc>
                <a:spcPct val="96000"/>
              </a:lnSpc>
            </a:pPr>
            <a:r>
              <a:rPr lang="en-US" sz="700"/>
              <a:t>Meter token usage and monetize GPU capacity like never before.</a:t>
            </a:r>
          </a:p>
        </p:txBody>
      </p:sp>
      <p:sp>
        <p:nvSpPr>
          <p:cNvPr id="75" name="Text 59">
            <a:extLst>
              <a:ext uri="{FF2B5EF4-FFF2-40B4-BE49-F238E27FC236}">
                <a16:creationId xmlns:a16="http://schemas.microsoft.com/office/drawing/2014/main" id="{AC65FB0A-17A2-329E-A37A-4574316CCF27}"/>
              </a:ext>
            </a:extLst>
          </p:cNvPr>
          <p:cNvSpPr/>
          <p:nvPr/>
        </p:nvSpPr>
        <p:spPr>
          <a:xfrm>
            <a:off x="5644136" y="7050279"/>
            <a:ext cx="1407415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>
              <a:lnSpc>
                <a:spcPct val="95000"/>
              </a:lnSpc>
            </a:pPr>
            <a:r>
              <a:rPr lang="en-US" sz="900" b="1">
                <a:solidFill>
                  <a:srgbClr val="9B34E6"/>
                </a:solidFill>
              </a:rPr>
              <a:t>Revenue &amp; Monetization</a:t>
            </a:r>
            <a:endParaRPr lang="en-US" sz="900">
              <a:solidFill>
                <a:srgbClr val="9B34E6"/>
              </a:solidFill>
            </a:endParaRPr>
          </a:p>
        </p:txBody>
      </p:sp>
      <p:sp>
        <p:nvSpPr>
          <p:cNvPr id="76" name="Text 60">
            <a:extLst>
              <a:ext uri="{FF2B5EF4-FFF2-40B4-BE49-F238E27FC236}">
                <a16:creationId xmlns:a16="http://schemas.microsoft.com/office/drawing/2014/main" id="{4C61E244-E502-69A0-1DE4-84C6E75CA6EB}"/>
              </a:ext>
            </a:extLst>
          </p:cNvPr>
          <p:cNvSpPr/>
          <p:nvPr/>
        </p:nvSpPr>
        <p:spPr>
          <a:xfrm>
            <a:off x="5644136" y="7232905"/>
            <a:ext cx="1407415" cy="301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>
              <a:lnSpc>
                <a:spcPct val="96000"/>
              </a:lnSpc>
            </a:pPr>
            <a:r>
              <a:rPr lang="en-US" sz="700"/>
              <a:t>Track usage, pricing and margins across your GPU estate.</a:t>
            </a:r>
          </a:p>
        </p:txBody>
      </p:sp>
      <p:sp>
        <p:nvSpPr>
          <p:cNvPr id="77" name="Text 61">
            <a:extLst>
              <a:ext uri="{FF2B5EF4-FFF2-40B4-BE49-F238E27FC236}">
                <a16:creationId xmlns:a16="http://schemas.microsoft.com/office/drawing/2014/main" id="{E1C091F7-AA4A-FC0C-0FA7-E55DB29F0BC5}"/>
              </a:ext>
            </a:extLst>
          </p:cNvPr>
          <p:cNvSpPr/>
          <p:nvPr/>
        </p:nvSpPr>
        <p:spPr>
          <a:xfrm>
            <a:off x="5495546" y="7635241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>
              <a:lnSpc>
                <a:spcPct val="95000"/>
              </a:lnSpc>
            </a:pPr>
            <a:r>
              <a:rPr lang="en-US" sz="900" b="1">
                <a:solidFill>
                  <a:srgbClr val="5827CA"/>
                </a:solidFill>
              </a:rPr>
              <a:t>Multi-Tenant GPU Cloud Platform</a:t>
            </a:r>
            <a:endParaRPr lang="en-US" sz="900">
              <a:solidFill>
                <a:srgbClr val="5827CA"/>
              </a:solidFill>
            </a:endParaRPr>
          </a:p>
        </p:txBody>
      </p:sp>
      <p:sp>
        <p:nvSpPr>
          <p:cNvPr id="78" name="Text 62">
            <a:extLst>
              <a:ext uri="{FF2B5EF4-FFF2-40B4-BE49-F238E27FC236}">
                <a16:creationId xmlns:a16="http://schemas.microsoft.com/office/drawing/2014/main" id="{80DB50F3-3C7D-2232-7BD8-E49887B39724}"/>
              </a:ext>
            </a:extLst>
          </p:cNvPr>
          <p:cNvSpPr/>
          <p:nvPr/>
        </p:nvSpPr>
        <p:spPr>
          <a:xfrm>
            <a:off x="5769119" y="7900419"/>
            <a:ext cx="1463795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>
              <a:lnSpc>
                <a:spcPct val="96000"/>
              </a:lnSpc>
            </a:pPr>
            <a:r>
              <a:rPr lang="en-US" sz="700"/>
              <a:t>Deliver secure, self-service GPU clouds for multiple tenants at scale.</a:t>
            </a:r>
          </a:p>
        </p:txBody>
      </p:sp>
      <p:pic>
        <p:nvPicPr>
          <p:cNvPr id="104" name="Image 20" descr="/home/claude/vektor/icons/banner.png">
            <a:extLst>
              <a:ext uri="{FF2B5EF4-FFF2-40B4-BE49-F238E27FC236}">
                <a16:creationId xmlns:a16="http://schemas.microsoft.com/office/drawing/2014/main" id="{7492EE1C-A9E0-42A6-BF6B-161F67A0BDBF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826" t="8047" r="1019" b="14869"/>
          <a:stretch>
            <a:fillRect/>
          </a:stretch>
        </p:blipFill>
        <p:spPr>
          <a:xfrm>
            <a:off x="1" y="10197089"/>
            <a:ext cx="7562849" cy="493267"/>
          </a:xfrm>
          <a:prstGeom prst="rect">
            <a:avLst/>
          </a:prstGeom>
        </p:spPr>
      </p:pic>
      <p:sp>
        <p:nvSpPr>
          <p:cNvPr id="105" name="Text 82">
            <a:extLst>
              <a:ext uri="{FF2B5EF4-FFF2-40B4-BE49-F238E27FC236}">
                <a16:creationId xmlns:a16="http://schemas.microsoft.com/office/drawing/2014/main" id="{551AAAE1-F38C-64E8-D25F-46FEF686F7CB}"/>
              </a:ext>
            </a:extLst>
          </p:cNvPr>
          <p:cNvSpPr/>
          <p:nvPr/>
        </p:nvSpPr>
        <p:spPr>
          <a:xfrm>
            <a:off x="299467" y="10197089"/>
            <a:ext cx="2651760" cy="510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00" b="1" i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 GPU Infrastructure into</a:t>
            </a:r>
            <a:endParaRPr lang="en-US" sz="1100"/>
          </a:p>
          <a:p>
            <a:r>
              <a:rPr lang="en-US" sz="1100" b="1" i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Intelligent </a:t>
            </a:r>
            <a:r>
              <a:rPr lang="en-US" sz="1100" b="1" i="1">
                <a:solidFill>
                  <a:srgbClr val="5AE0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Factory.</a:t>
            </a:r>
            <a:endParaRPr lang="en-US" sz="1100"/>
          </a:p>
        </p:txBody>
      </p:sp>
      <p:sp>
        <p:nvSpPr>
          <p:cNvPr id="106" name="Shape 83">
            <a:extLst>
              <a:ext uri="{FF2B5EF4-FFF2-40B4-BE49-F238E27FC236}">
                <a16:creationId xmlns:a16="http://schemas.microsoft.com/office/drawing/2014/main" id="{98137A90-B0FE-5830-ADDB-55E32ED73F65}"/>
              </a:ext>
            </a:extLst>
          </p:cNvPr>
          <p:cNvSpPr/>
          <p:nvPr/>
        </p:nvSpPr>
        <p:spPr>
          <a:xfrm>
            <a:off x="2959102" y="10280146"/>
            <a:ext cx="1737360" cy="338327"/>
          </a:xfrm>
          <a:prstGeom prst="roundRect">
            <a:avLst>
              <a:gd name="adj" fmla="val 51351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07" name="Text 84">
            <a:extLst>
              <a:ext uri="{FF2B5EF4-FFF2-40B4-BE49-F238E27FC236}">
                <a16:creationId xmlns:a16="http://schemas.microsoft.com/office/drawing/2014/main" id="{3CB40203-5F3A-122D-595B-5B9E88931C55}"/>
              </a:ext>
            </a:extLst>
          </p:cNvPr>
          <p:cNvSpPr/>
          <p:nvPr/>
        </p:nvSpPr>
        <p:spPr>
          <a:xfrm>
            <a:off x="2959101" y="10280146"/>
            <a:ext cx="1417320" cy="3383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950" b="1" kern="0" spc="50">
                <a:solidFill>
                  <a:srgbClr val="2E39E6"/>
                </a:solidFill>
              </a:rPr>
              <a:t>REQUEST A DEMO</a:t>
            </a:r>
            <a:endParaRPr lang="en-US" sz="950"/>
          </a:p>
        </p:txBody>
      </p:sp>
      <p:sp>
        <p:nvSpPr>
          <p:cNvPr id="108" name="Shape 85">
            <a:extLst>
              <a:ext uri="{FF2B5EF4-FFF2-40B4-BE49-F238E27FC236}">
                <a16:creationId xmlns:a16="http://schemas.microsoft.com/office/drawing/2014/main" id="{A9C12408-96BE-3C96-15B6-2781F5D47375}"/>
              </a:ext>
            </a:extLst>
          </p:cNvPr>
          <p:cNvSpPr/>
          <p:nvPr/>
        </p:nvSpPr>
        <p:spPr>
          <a:xfrm>
            <a:off x="4348990" y="10321292"/>
            <a:ext cx="256032" cy="256032"/>
          </a:xfrm>
          <a:prstGeom prst="ellipse">
            <a:avLst/>
          </a:prstGeom>
          <a:solidFill>
            <a:srgbClr val="2E39E6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09" name="Image 21" descr="/home/claude/vektor/icons/arrow.png">
            <a:extLst>
              <a:ext uri="{FF2B5EF4-FFF2-40B4-BE49-F238E27FC236}">
                <a16:creationId xmlns:a16="http://schemas.microsoft.com/office/drawing/2014/main" id="{6A7E3C84-A6E2-76BD-23EB-620C9E51823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12997" y="10380726"/>
            <a:ext cx="128016" cy="128016"/>
          </a:xfrm>
          <a:prstGeom prst="rect">
            <a:avLst/>
          </a:prstGeom>
        </p:spPr>
      </p:pic>
      <p:pic>
        <p:nvPicPr>
          <p:cNvPr id="110" name="Image 22" descr="/home/claude/vektor/icons/globe.png">
            <a:extLst>
              <a:ext uri="{FF2B5EF4-FFF2-40B4-BE49-F238E27FC236}">
                <a16:creationId xmlns:a16="http://schemas.microsoft.com/office/drawing/2014/main" id="{B11A1888-A6D5-B0AB-F1F6-11F41EA7CC8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38930" y="10276587"/>
            <a:ext cx="137160" cy="137160"/>
          </a:xfrm>
          <a:prstGeom prst="rect">
            <a:avLst/>
          </a:prstGeom>
        </p:spPr>
      </p:pic>
      <p:sp>
        <p:nvSpPr>
          <p:cNvPr id="111" name="Text 86">
            <a:extLst>
              <a:ext uri="{FF2B5EF4-FFF2-40B4-BE49-F238E27FC236}">
                <a16:creationId xmlns:a16="http://schemas.microsoft.com/office/drawing/2014/main" id="{DA2403FE-7E67-EF9A-1C89-B22CDB149672}"/>
              </a:ext>
            </a:extLst>
          </p:cNvPr>
          <p:cNvSpPr/>
          <p:nvPr/>
        </p:nvSpPr>
        <p:spPr>
          <a:xfrm>
            <a:off x="5321809" y="10212579"/>
            <a:ext cx="1554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50" b="1">
                <a:solidFill>
                  <a:srgbClr val="FFFFFF"/>
                </a:solidFill>
              </a:rPr>
              <a:t>vektor.unityone.ai</a:t>
            </a:r>
            <a:endParaRPr lang="en-US" sz="950"/>
          </a:p>
        </p:txBody>
      </p:sp>
      <p:pic>
        <p:nvPicPr>
          <p:cNvPr id="112" name="Image 23" descr="/home/claude/vektor/icons/mail.png">
            <a:extLst>
              <a:ext uri="{FF2B5EF4-FFF2-40B4-BE49-F238E27FC236}">
                <a16:creationId xmlns:a16="http://schemas.microsoft.com/office/drawing/2014/main" id="{6CCA332F-F9EB-A146-78B9-DEF268C16DB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38930" y="10496042"/>
            <a:ext cx="137160" cy="118872"/>
          </a:xfrm>
          <a:prstGeom prst="rect">
            <a:avLst/>
          </a:prstGeom>
        </p:spPr>
      </p:pic>
      <p:sp>
        <p:nvSpPr>
          <p:cNvPr id="113" name="Text 87">
            <a:extLst>
              <a:ext uri="{FF2B5EF4-FFF2-40B4-BE49-F238E27FC236}">
                <a16:creationId xmlns:a16="http://schemas.microsoft.com/office/drawing/2014/main" id="{D5EA9079-0DE7-4346-DB10-829544568BD1}"/>
              </a:ext>
            </a:extLst>
          </p:cNvPr>
          <p:cNvSpPr/>
          <p:nvPr/>
        </p:nvSpPr>
        <p:spPr>
          <a:xfrm>
            <a:off x="5321809" y="10432036"/>
            <a:ext cx="1554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50" b="1">
                <a:solidFill>
                  <a:srgbClr val="FFFFFF"/>
                </a:solidFill>
              </a:rPr>
              <a:t>contact@unityone.ai</a:t>
            </a:r>
            <a:endParaRPr lang="en-US" sz="950"/>
          </a:p>
        </p:txBody>
      </p:sp>
      <p:pic>
        <p:nvPicPr>
          <p:cNvPr id="119" name="Picture 118">
            <a:extLst>
              <a:ext uri="{FF2B5EF4-FFF2-40B4-BE49-F238E27FC236}">
                <a16:creationId xmlns:a16="http://schemas.microsoft.com/office/drawing/2014/main" id="{94841BC6-7A37-AA2D-F3B0-DF7364D33675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16816" t="30982" r="16292" b="26713"/>
          <a:stretch>
            <a:fillRect/>
          </a:stretch>
        </p:blipFill>
        <p:spPr>
          <a:xfrm>
            <a:off x="398326" y="207264"/>
            <a:ext cx="1421339" cy="25005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40624A8-7E6F-3822-1D05-14473817ECC1}"/>
              </a:ext>
            </a:extLst>
          </p:cNvPr>
          <p:cNvGrpSpPr/>
          <p:nvPr/>
        </p:nvGrpSpPr>
        <p:grpSpPr>
          <a:xfrm>
            <a:off x="381" y="9558529"/>
            <a:ext cx="7562088" cy="472857"/>
            <a:chOff x="1" y="10194036"/>
            <a:chExt cx="7562088" cy="472857"/>
          </a:xfrm>
        </p:grpSpPr>
        <p:sp>
          <p:nvSpPr>
            <p:cNvPr id="114" name="Text 88">
              <a:extLst>
                <a:ext uri="{FF2B5EF4-FFF2-40B4-BE49-F238E27FC236}">
                  <a16:creationId xmlns:a16="http://schemas.microsoft.com/office/drawing/2014/main" id="{97349956-93E0-97AA-4B11-E0620E7B83BD}"/>
                </a:ext>
              </a:extLst>
            </p:cNvPr>
            <p:cNvSpPr/>
            <p:nvPr/>
          </p:nvSpPr>
          <p:spPr>
            <a:xfrm>
              <a:off x="1" y="10194036"/>
              <a:ext cx="7562088" cy="1828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algn="ctr"/>
              <a:r>
                <a:rPr lang="en-US" sz="900" kern="0" spc="100">
                  <a:solidFill>
                    <a:srgbClr val="E6E4F5"/>
                  </a:solidFill>
                </a:rPr>
                <a:t>——  </a:t>
              </a:r>
              <a:r>
                <a:rPr lang="en-US" sz="900" b="1" kern="0" spc="100">
                  <a:solidFill>
                    <a:srgbClr val="1C1A47"/>
                  </a:solidFill>
                </a:rPr>
                <a:t>100+ INTEGRATIONS</a:t>
              </a:r>
              <a:r>
                <a:rPr lang="en-US" sz="900" kern="0" spc="100">
                  <a:solidFill>
                    <a:srgbClr val="E6E4F5"/>
                  </a:solidFill>
                </a:rPr>
                <a:t>  ——</a:t>
              </a:r>
              <a:endParaRPr lang="en-US" sz="900"/>
            </a:p>
          </p:txBody>
        </p:sp>
        <p:pic>
          <p:nvPicPr>
            <p:cNvPr id="123" name="Picture 26">
              <a:extLst>
                <a:ext uri="{FF2B5EF4-FFF2-40B4-BE49-F238E27FC236}">
                  <a16:creationId xmlns:a16="http://schemas.microsoft.com/office/drawing/2014/main" id="{F1F7F9BA-6685-2428-3EDD-777BBF32A7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7006" y="10388666"/>
              <a:ext cx="255085" cy="2606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5" name="Picture 18">
              <a:extLst>
                <a:ext uri="{FF2B5EF4-FFF2-40B4-BE49-F238E27FC236}">
                  <a16:creationId xmlns:a16="http://schemas.microsoft.com/office/drawing/2014/main" id="{D501F9BE-6457-C837-2166-DAE179F241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4746" y="10374355"/>
              <a:ext cx="514325" cy="2893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7" name="Picture 20">
              <a:extLst>
                <a:ext uri="{FF2B5EF4-FFF2-40B4-BE49-F238E27FC236}">
                  <a16:creationId xmlns:a16="http://schemas.microsoft.com/office/drawing/2014/main" id="{4BF78C5F-2E2E-883A-0C0A-C96E5447B2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624" y="10387674"/>
              <a:ext cx="377744" cy="262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9" name="Picture 21">
              <a:extLst>
                <a:ext uri="{FF2B5EF4-FFF2-40B4-BE49-F238E27FC236}">
                  <a16:creationId xmlns:a16="http://schemas.microsoft.com/office/drawing/2014/main" id="{9ED5965B-0A68-0A26-9E3F-8C1E19B12F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6444" y="10371105"/>
              <a:ext cx="323176" cy="295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1" name="Picture 17">
              <a:extLst>
                <a:ext uri="{FF2B5EF4-FFF2-40B4-BE49-F238E27FC236}">
                  <a16:creationId xmlns:a16="http://schemas.microsoft.com/office/drawing/2014/main" id="{23F13B31-F505-F436-3E03-FA8075C0AF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9465" y="10452949"/>
              <a:ext cx="442638" cy="132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5" name="Picture 22">
              <a:extLst>
                <a:ext uri="{FF2B5EF4-FFF2-40B4-BE49-F238E27FC236}">
                  <a16:creationId xmlns:a16="http://schemas.microsoft.com/office/drawing/2014/main" id="{DC89E033-2A3D-6FBB-6117-8E5CBAD10B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9470" y="10390122"/>
              <a:ext cx="257752" cy="2577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7" name="Picture 33">
              <a:extLst>
                <a:ext uri="{FF2B5EF4-FFF2-40B4-BE49-F238E27FC236}">
                  <a16:creationId xmlns:a16="http://schemas.microsoft.com/office/drawing/2014/main" id="{9BAE59EC-6EF4-4439-5854-4FD3B98AD2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4607" y="10424346"/>
              <a:ext cx="549881" cy="1893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" name="Picture 24">
              <a:extLst>
                <a:ext uri="{FF2B5EF4-FFF2-40B4-BE49-F238E27FC236}">
                  <a16:creationId xmlns:a16="http://schemas.microsoft.com/office/drawing/2014/main" id="{1D00CBE5-4F37-8874-4002-8E18BB4D98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57409" y="10438357"/>
              <a:ext cx="670349" cy="1613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5" name="Picture 23">
              <a:extLst>
                <a:ext uri="{FF2B5EF4-FFF2-40B4-BE49-F238E27FC236}">
                  <a16:creationId xmlns:a16="http://schemas.microsoft.com/office/drawing/2014/main" id="{7D5CEE69-A868-03FE-9CDC-57C9A12CFE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1855" y="10474658"/>
              <a:ext cx="598170" cy="886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1586A074-6CBE-FA06-8948-FF540769E781}"/>
              </a:ext>
            </a:extLst>
          </p:cNvPr>
          <p:cNvCxnSpPr>
            <a:cxnSpLocks/>
          </p:cNvCxnSpPr>
          <p:nvPr/>
        </p:nvCxnSpPr>
        <p:spPr>
          <a:xfrm rot="16200000" flipV="1">
            <a:off x="1893446" y="7206363"/>
            <a:ext cx="215898" cy="166876"/>
          </a:xfrm>
          <a:prstGeom prst="bentConnector3">
            <a:avLst>
              <a:gd name="adj1" fmla="val 980"/>
            </a:avLst>
          </a:prstGeom>
          <a:ln>
            <a:solidFill>
              <a:srgbClr val="1E96E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F51D763F-F215-0F43-6E6E-D39FA0E3D13C}"/>
              </a:ext>
            </a:extLst>
          </p:cNvPr>
          <p:cNvCxnSpPr>
            <a:cxnSpLocks/>
          </p:cNvCxnSpPr>
          <p:nvPr/>
        </p:nvCxnSpPr>
        <p:spPr>
          <a:xfrm rot="10800000">
            <a:off x="1368055" y="7829550"/>
            <a:ext cx="549900" cy="139700"/>
          </a:xfrm>
          <a:prstGeom prst="bentConnector3">
            <a:avLst/>
          </a:prstGeom>
          <a:ln>
            <a:solidFill>
              <a:srgbClr val="1EAF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A00657A5-8DEE-A344-EB42-9FA6EBF17918}"/>
              </a:ext>
            </a:extLst>
          </p:cNvPr>
          <p:cNvCxnSpPr>
            <a:cxnSpLocks/>
          </p:cNvCxnSpPr>
          <p:nvPr/>
        </p:nvCxnSpPr>
        <p:spPr>
          <a:xfrm rot="10800000">
            <a:off x="2270002" y="6558282"/>
            <a:ext cx="289048" cy="287018"/>
          </a:xfrm>
          <a:prstGeom prst="bentConnector3">
            <a:avLst/>
          </a:prstGeom>
          <a:ln>
            <a:solidFill>
              <a:srgbClr val="0149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85D15072-596A-E605-D945-FB960495E586}"/>
              </a:ext>
            </a:extLst>
          </p:cNvPr>
          <p:cNvCxnSpPr/>
          <p:nvPr/>
        </p:nvCxnSpPr>
        <p:spPr>
          <a:xfrm flipV="1">
            <a:off x="4959096" y="6624574"/>
            <a:ext cx="316994" cy="220726"/>
          </a:xfrm>
          <a:prstGeom prst="bentConnector3">
            <a:avLst/>
          </a:prstGeom>
          <a:ln>
            <a:solidFill>
              <a:srgbClr val="7A24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Connector: Elbow 114">
            <a:extLst>
              <a:ext uri="{FF2B5EF4-FFF2-40B4-BE49-F238E27FC236}">
                <a16:creationId xmlns:a16="http://schemas.microsoft.com/office/drawing/2014/main" id="{A00D4851-B3C7-3D98-1EA8-FB54D6B214FD}"/>
              </a:ext>
            </a:extLst>
          </p:cNvPr>
          <p:cNvCxnSpPr>
            <a:cxnSpLocks/>
          </p:cNvCxnSpPr>
          <p:nvPr/>
        </p:nvCxnSpPr>
        <p:spPr>
          <a:xfrm flipV="1">
            <a:off x="5369815" y="7181851"/>
            <a:ext cx="326135" cy="188382"/>
          </a:xfrm>
          <a:prstGeom prst="bentConnector3">
            <a:avLst/>
          </a:prstGeom>
          <a:ln>
            <a:solidFill>
              <a:srgbClr val="9A36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nector: Elbow 117">
            <a:extLst>
              <a:ext uri="{FF2B5EF4-FFF2-40B4-BE49-F238E27FC236}">
                <a16:creationId xmlns:a16="http://schemas.microsoft.com/office/drawing/2014/main" id="{982FB74A-B0F6-0888-8DA6-66F1C0E397C9}"/>
              </a:ext>
            </a:extLst>
          </p:cNvPr>
          <p:cNvCxnSpPr>
            <a:cxnSpLocks/>
          </p:cNvCxnSpPr>
          <p:nvPr/>
        </p:nvCxnSpPr>
        <p:spPr>
          <a:xfrm flipV="1">
            <a:off x="5581650" y="7766050"/>
            <a:ext cx="304800" cy="188383"/>
          </a:xfrm>
          <a:prstGeom prst="bentConnector3">
            <a:avLst/>
          </a:prstGeom>
          <a:ln>
            <a:solidFill>
              <a:srgbClr val="5F2F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0" name="Graphic 149">
            <a:extLst>
              <a:ext uri="{FF2B5EF4-FFF2-40B4-BE49-F238E27FC236}">
                <a16:creationId xmlns:a16="http://schemas.microsoft.com/office/drawing/2014/main" id="{12DD8F46-6920-5A14-9527-8C1699898DD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838667" y="4617723"/>
            <a:ext cx="321581" cy="321581"/>
          </a:xfrm>
          <a:prstGeom prst="rect">
            <a:avLst/>
          </a:prstGeom>
        </p:spPr>
      </p:pic>
      <p:pic>
        <p:nvPicPr>
          <p:cNvPr id="153" name="Graphic 152">
            <a:extLst>
              <a:ext uri="{FF2B5EF4-FFF2-40B4-BE49-F238E27FC236}">
                <a16:creationId xmlns:a16="http://schemas.microsoft.com/office/drawing/2014/main" id="{3FA1317F-D33E-6BFE-DC6A-9234D19C10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603704" y="4594108"/>
            <a:ext cx="363982" cy="363982"/>
          </a:xfrm>
          <a:prstGeom prst="rect">
            <a:avLst/>
          </a:prstGeom>
        </p:spPr>
      </p:pic>
      <p:pic>
        <p:nvPicPr>
          <p:cNvPr id="155" name="Graphic 154">
            <a:extLst>
              <a:ext uri="{FF2B5EF4-FFF2-40B4-BE49-F238E27FC236}">
                <a16:creationId xmlns:a16="http://schemas.microsoft.com/office/drawing/2014/main" id="{1B2004E3-5A63-3714-1F9E-DAA01CC8A9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3027100" y="3373486"/>
            <a:ext cx="402987" cy="402987"/>
          </a:xfrm>
          <a:prstGeom prst="rect">
            <a:avLst/>
          </a:prstGeom>
        </p:spPr>
      </p:pic>
      <p:pic>
        <p:nvPicPr>
          <p:cNvPr id="159" name="Graphic 158">
            <a:extLst>
              <a:ext uri="{FF2B5EF4-FFF2-40B4-BE49-F238E27FC236}">
                <a16:creationId xmlns:a16="http://schemas.microsoft.com/office/drawing/2014/main" id="{68E3E223-3398-D567-B0A8-0F11005F5A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609604" y="3410776"/>
            <a:ext cx="322323" cy="322323"/>
          </a:xfrm>
          <a:prstGeom prst="rect">
            <a:avLst/>
          </a:prstGeom>
        </p:spPr>
      </p:pic>
      <p:pic>
        <p:nvPicPr>
          <p:cNvPr id="161" name="Graphic 160">
            <a:extLst>
              <a:ext uri="{FF2B5EF4-FFF2-40B4-BE49-F238E27FC236}">
                <a16:creationId xmlns:a16="http://schemas.microsoft.com/office/drawing/2014/main" id="{1E40F6F5-41B6-2995-57C5-620AAB7D70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070601" y="4632577"/>
            <a:ext cx="306789" cy="306789"/>
          </a:xfrm>
          <a:prstGeom prst="rect">
            <a:avLst/>
          </a:prstGeom>
        </p:spPr>
      </p:pic>
      <p:pic>
        <p:nvPicPr>
          <p:cNvPr id="163" name="Graphic 162">
            <a:extLst>
              <a:ext uri="{FF2B5EF4-FFF2-40B4-BE49-F238E27FC236}">
                <a16:creationId xmlns:a16="http://schemas.microsoft.com/office/drawing/2014/main" id="{9D90BBEE-F7C7-6A37-5B4F-173BF4DF80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807287" y="3353182"/>
            <a:ext cx="384048" cy="38404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B3875A17-7DE3-65AE-00C2-74B897587824}"/>
              </a:ext>
            </a:extLst>
          </p:cNvPr>
          <p:cNvGrpSpPr/>
          <p:nvPr/>
        </p:nvGrpSpPr>
        <p:grpSpPr>
          <a:xfrm>
            <a:off x="329184" y="8485634"/>
            <a:ext cx="6903730" cy="1033272"/>
            <a:chOff x="329184" y="8485634"/>
            <a:chExt cx="6903730" cy="1033272"/>
          </a:xfrm>
        </p:grpSpPr>
        <p:sp>
          <p:nvSpPr>
            <p:cNvPr id="79" name="Shape 63">
              <a:extLst>
                <a:ext uri="{FF2B5EF4-FFF2-40B4-BE49-F238E27FC236}">
                  <a16:creationId xmlns:a16="http://schemas.microsoft.com/office/drawing/2014/main" id="{78446765-EB84-AE5F-2C80-CA8AA83F76DD}"/>
                </a:ext>
              </a:extLst>
            </p:cNvPr>
            <p:cNvSpPr/>
            <p:nvPr/>
          </p:nvSpPr>
          <p:spPr>
            <a:xfrm>
              <a:off x="329185" y="8485634"/>
              <a:ext cx="6903721" cy="1033272"/>
            </a:xfrm>
            <a:prstGeom prst="roundRect">
              <a:avLst>
                <a:gd name="adj" fmla="val 12389"/>
              </a:avLst>
            </a:prstGeom>
            <a:solidFill>
              <a:srgbClr val="FBFAFE"/>
            </a:solidFill>
            <a:ln w="9525">
              <a:solidFill>
                <a:srgbClr val="E6E4F5"/>
              </a:solidFill>
              <a:prstDash val="solid"/>
            </a:ln>
            <a:effectLst>
              <a:outerShdw blurRad="88900" dist="38100" dir="5400000" algn="bl" rotWithShape="0">
                <a:srgbClr val="C9C7E6">
                  <a:alpha val="50000"/>
                </a:srgbClr>
              </a:outerShdw>
            </a:effectLst>
          </p:spPr>
          <p:txBody>
            <a:bodyPr/>
            <a:lstStyle/>
            <a:p>
              <a:endParaRPr lang="en-IN"/>
            </a:p>
          </p:txBody>
        </p:sp>
        <p:sp>
          <p:nvSpPr>
            <p:cNvPr id="82" name="Text 65">
              <a:extLst>
                <a:ext uri="{FF2B5EF4-FFF2-40B4-BE49-F238E27FC236}">
                  <a16:creationId xmlns:a16="http://schemas.microsoft.com/office/drawing/2014/main" id="{C4AE5E4B-3385-6860-994F-AE3F123AD810}"/>
                </a:ext>
              </a:extLst>
            </p:cNvPr>
            <p:cNvSpPr/>
            <p:nvPr/>
          </p:nvSpPr>
          <p:spPr>
            <a:xfrm>
              <a:off x="441462" y="9063738"/>
              <a:ext cx="926591" cy="329184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algn="ctr">
                <a:lnSpc>
                  <a:spcPct val="88000"/>
                </a:lnSpc>
              </a:pPr>
              <a:r>
                <a:rPr lang="en-US" sz="720" b="1">
                  <a:solidFill>
                    <a:srgbClr val="1C1A47"/>
                  </a:solidFill>
                </a:rPr>
                <a:t>Higher GPU Utilization</a:t>
              </a:r>
              <a:endParaRPr lang="en-US" sz="720"/>
            </a:p>
          </p:txBody>
        </p:sp>
        <p:sp>
          <p:nvSpPr>
            <p:cNvPr id="83" name="Text 66">
              <a:extLst>
                <a:ext uri="{FF2B5EF4-FFF2-40B4-BE49-F238E27FC236}">
                  <a16:creationId xmlns:a16="http://schemas.microsoft.com/office/drawing/2014/main" id="{B39C4C4A-E376-6D93-B7AE-C17EF0D6BF82}"/>
                </a:ext>
              </a:extLst>
            </p:cNvPr>
            <p:cNvSpPr/>
            <p:nvPr/>
          </p:nvSpPr>
          <p:spPr>
            <a:xfrm>
              <a:off x="493778" y="9263890"/>
              <a:ext cx="846836" cy="146304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algn="ctr">
                <a:lnSpc>
                  <a:spcPct val="90000"/>
                </a:lnSpc>
              </a:pPr>
              <a:r>
                <a:rPr lang="en-US" sz="590">
                  <a:solidFill>
                    <a:srgbClr val="5B5A73"/>
                  </a:solidFill>
                </a:rPr>
                <a:t>More compute. More output.</a:t>
              </a:r>
              <a:endParaRPr lang="en-US" sz="590"/>
            </a:p>
          </p:txBody>
        </p:sp>
        <p:sp>
          <p:nvSpPr>
            <p:cNvPr id="84" name="Shape 67">
              <a:extLst>
                <a:ext uri="{FF2B5EF4-FFF2-40B4-BE49-F238E27FC236}">
                  <a16:creationId xmlns:a16="http://schemas.microsoft.com/office/drawing/2014/main" id="{E38E1FF0-1395-AF26-65CD-0A46635C44EE}"/>
                </a:ext>
              </a:extLst>
            </p:cNvPr>
            <p:cNvSpPr/>
            <p:nvPr/>
          </p:nvSpPr>
          <p:spPr>
            <a:xfrm>
              <a:off x="1479804" y="8825994"/>
              <a:ext cx="0" cy="402336"/>
            </a:xfrm>
            <a:prstGeom prst="line">
              <a:avLst/>
            </a:prstGeom>
            <a:noFill/>
            <a:ln w="9525">
              <a:solidFill>
                <a:srgbClr val="E6E4F5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86" name="Text 68">
              <a:extLst>
                <a:ext uri="{FF2B5EF4-FFF2-40B4-BE49-F238E27FC236}">
                  <a16:creationId xmlns:a16="http://schemas.microsoft.com/office/drawing/2014/main" id="{59564C64-28CF-5198-AF2A-F6D73139C686}"/>
                </a:ext>
              </a:extLst>
            </p:cNvPr>
            <p:cNvSpPr/>
            <p:nvPr/>
          </p:nvSpPr>
          <p:spPr>
            <a:xfrm>
              <a:off x="1609345" y="9063738"/>
              <a:ext cx="854456" cy="329184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algn="ctr">
                <a:lnSpc>
                  <a:spcPct val="88000"/>
                </a:lnSpc>
              </a:pPr>
              <a:r>
                <a:rPr lang="en-US" sz="720" b="1">
                  <a:solidFill>
                    <a:srgbClr val="1C1A47"/>
                  </a:solidFill>
                </a:rPr>
                <a:t>Lower Cost per Token</a:t>
              </a:r>
              <a:endParaRPr lang="en-US" sz="720"/>
            </a:p>
          </p:txBody>
        </p:sp>
        <p:sp>
          <p:nvSpPr>
            <p:cNvPr id="87" name="Text 69">
              <a:extLst>
                <a:ext uri="{FF2B5EF4-FFF2-40B4-BE49-F238E27FC236}">
                  <a16:creationId xmlns:a16="http://schemas.microsoft.com/office/drawing/2014/main" id="{83C0842F-727B-264C-0C67-E4FA623A3F49}"/>
                </a:ext>
              </a:extLst>
            </p:cNvPr>
            <p:cNvSpPr/>
            <p:nvPr/>
          </p:nvSpPr>
          <p:spPr>
            <a:xfrm>
              <a:off x="1507237" y="9263890"/>
              <a:ext cx="1095756" cy="146304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algn="ctr">
                <a:lnSpc>
                  <a:spcPct val="90000"/>
                </a:lnSpc>
              </a:pPr>
              <a:r>
                <a:rPr lang="en-US" sz="590">
                  <a:solidFill>
                    <a:srgbClr val="5B5A73"/>
                  </a:solidFill>
                </a:rPr>
                <a:t>Run efficient. Stay competitive.</a:t>
              </a:r>
              <a:endParaRPr lang="en-US" sz="590"/>
            </a:p>
          </p:txBody>
        </p:sp>
        <p:sp>
          <p:nvSpPr>
            <p:cNvPr id="88" name="Shape 70">
              <a:extLst>
                <a:ext uri="{FF2B5EF4-FFF2-40B4-BE49-F238E27FC236}">
                  <a16:creationId xmlns:a16="http://schemas.microsoft.com/office/drawing/2014/main" id="{A88A9835-330E-5C67-2F68-F45E372D4904}"/>
                </a:ext>
              </a:extLst>
            </p:cNvPr>
            <p:cNvSpPr/>
            <p:nvPr/>
          </p:nvSpPr>
          <p:spPr>
            <a:xfrm>
              <a:off x="2630424" y="8825994"/>
              <a:ext cx="0" cy="402336"/>
            </a:xfrm>
            <a:prstGeom prst="line">
              <a:avLst/>
            </a:prstGeom>
            <a:noFill/>
            <a:ln w="9525">
              <a:solidFill>
                <a:srgbClr val="E6E4F5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90" name="Text 71">
              <a:extLst>
                <a:ext uri="{FF2B5EF4-FFF2-40B4-BE49-F238E27FC236}">
                  <a16:creationId xmlns:a16="http://schemas.microsoft.com/office/drawing/2014/main" id="{224D37D1-BF4C-7236-2306-AA76E9EC9E93}"/>
                </a:ext>
              </a:extLst>
            </p:cNvPr>
            <p:cNvSpPr/>
            <p:nvPr/>
          </p:nvSpPr>
          <p:spPr>
            <a:xfrm>
              <a:off x="2657856" y="9063738"/>
              <a:ext cx="1095756" cy="329184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algn="ctr">
                <a:lnSpc>
                  <a:spcPct val="88000"/>
                </a:lnSpc>
              </a:pPr>
              <a:r>
                <a:rPr lang="en-US" sz="720" b="1">
                  <a:solidFill>
                    <a:srgbClr val="1C1A47"/>
                  </a:solidFill>
                </a:rPr>
                <a:t>Faster AI Workload Delivery</a:t>
              </a:r>
              <a:endParaRPr lang="en-US" sz="720"/>
            </a:p>
          </p:txBody>
        </p:sp>
        <p:sp>
          <p:nvSpPr>
            <p:cNvPr id="91" name="Text 72">
              <a:extLst>
                <a:ext uri="{FF2B5EF4-FFF2-40B4-BE49-F238E27FC236}">
                  <a16:creationId xmlns:a16="http://schemas.microsoft.com/office/drawing/2014/main" id="{484D6661-5F99-A19C-D4D0-EF95DB4B6E85}"/>
                </a:ext>
              </a:extLst>
            </p:cNvPr>
            <p:cNvSpPr/>
            <p:nvPr/>
          </p:nvSpPr>
          <p:spPr>
            <a:xfrm>
              <a:off x="2657856" y="9263890"/>
              <a:ext cx="1095756" cy="146304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algn="ctr">
                <a:lnSpc>
                  <a:spcPct val="90000"/>
                </a:lnSpc>
              </a:pPr>
              <a:r>
                <a:rPr lang="en-US" sz="590">
                  <a:solidFill>
                    <a:srgbClr val="5B5A73"/>
                  </a:solidFill>
                </a:rPr>
                <a:t>Reduce wait times. Accelerate innovation.</a:t>
              </a:r>
              <a:endParaRPr lang="en-US" sz="590"/>
            </a:p>
          </p:txBody>
        </p:sp>
        <p:sp>
          <p:nvSpPr>
            <p:cNvPr id="92" name="Shape 73">
              <a:extLst>
                <a:ext uri="{FF2B5EF4-FFF2-40B4-BE49-F238E27FC236}">
                  <a16:creationId xmlns:a16="http://schemas.microsoft.com/office/drawing/2014/main" id="{93100C54-4D40-7BFF-D2D0-38A4730939BA}"/>
                </a:ext>
              </a:extLst>
            </p:cNvPr>
            <p:cNvSpPr/>
            <p:nvPr/>
          </p:nvSpPr>
          <p:spPr>
            <a:xfrm>
              <a:off x="3781044" y="8825994"/>
              <a:ext cx="0" cy="402336"/>
            </a:xfrm>
            <a:prstGeom prst="line">
              <a:avLst/>
            </a:prstGeom>
            <a:noFill/>
            <a:ln w="9525">
              <a:solidFill>
                <a:srgbClr val="E6E4F5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94" name="Text 74">
              <a:extLst>
                <a:ext uri="{FF2B5EF4-FFF2-40B4-BE49-F238E27FC236}">
                  <a16:creationId xmlns:a16="http://schemas.microsoft.com/office/drawing/2014/main" id="{461DB1BD-2C59-B68F-8DBC-6B792ED927E9}"/>
                </a:ext>
              </a:extLst>
            </p:cNvPr>
            <p:cNvSpPr/>
            <p:nvPr/>
          </p:nvSpPr>
          <p:spPr>
            <a:xfrm>
              <a:off x="3808476" y="9063738"/>
              <a:ext cx="1095756" cy="329184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algn="ctr">
                <a:lnSpc>
                  <a:spcPct val="88000"/>
                </a:lnSpc>
              </a:pPr>
              <a:r>
                <a:rPr lang="en-US" sz="720" b="1">
                  <a:solidFill>
                    <a:srgbClr val="1C1A47"/>
                  </a:solidFill>
                </a:rPr>
                <a:t>Increased Revenue &amp; Monetization</a:t>
              </a:r>
              <a:endParaRPr lang="en-US" sz="720"/>
            </a:p>
          </p:txBody>
        </p:sp>
        <p:sp>
          <p:nvSpPr>
            <p:cNvPr id="95" name="Text 75">
              <a:extLst>
                <a:ext uri="{FF2B5EF4-FFF2-40B4-BE49-F238E27FC236}">
                  <a16:creationId xmlns:a16="http://schemas.microsoft.com/office/drawing/2014/main" id="{FE62A34F-6DA7-0E04-7820-8D20021BD3C6}"/>
                </a:ext>
              </a:extLst>
            </p:cNvPr>
            <p:cNvSpPr/>
            <p:nvPr/>
          </p:nvSpPr>
          <p:spPr>
            <a:xfrm>
              <a:off x="3808476" y="9263890"/>
              <a:ext cx="1095756" cy="146304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algn="ctr">
                <a:lnSpc>
                  <a:spcPct val="90000"/>
                </a:lnSpc>
              </a:pPr>
              <a:r>
                <a:rPr lang="en-US" sz="590">
                  <a:solidFill>
                    <a:srgbClr val="5B5A73"/>
                  </a:solidFill>
                </a:rPr>
                <a:t>Turn utilization into measurable revenue.</a:t>
              </a:r>
              <a:endParaRPr lang="en-US" sz="590"/>
            </a:p>
          </p:txBody>
        </p:sp>
        <p:sp>
          <p:nvSpPr>
            <p:cNvPr id="96" name="Shape 76">
              <a:extLst>
                <a:ext uri="{FF2B5EF4-FFF2-40B4-BE49-F238E27FC236}">
                  <a16:creationId xmlns:a16="http://schemas.microsoft.com/office/drawing/2014/main" id="{64CEDC8F-1CE0-7CD0-99FC-AD5EB654CCD0}"/>
                </a:ext>
              </a:extLst>
            </p:cNvPr>
            <p:cNvSpPr/>
            <p:nvPr/>
          </p:nvSpPr>
          <p:spPr>
            <a:xfrm>
              <a:off x="4931664" y="8825994"/>
              <a:ext cx="0" cy="402336"/>
            </a:xfrm>
            <a:prstGeom prst="line">
              <a:avLst/>
            </a:prstGeom>
            <a:noFill/>
            <a:ln w="9525">
              <a:solidFill>
                <a:srgbClr val="E6E4F5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98" name="Text 77">
              <a:extLst>
                <a:ext uri="{FF2B5EF4-FFF2-40B4-BE49-F238E27FC236}">
                  <a16:creationId xmlns:a16="http://schemas.microsoft.com/office/drawing/2014/main" id="{1C08D100-64C2-42DA-0982-A0310E2B36CE}"/>
                </a:ext>
              </a:extLst>
            </p:cNvPr>
            <p:cNvSpPr/>
            <p:nvPr/>
          </p:nvSpPr>
          <p:spPr>
            <a:xfrm>
              <a:off x="4959096" y="9063738"/>
              <a:ext cx="1095756" cy="329184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algn="ctr">
                <a:lnSpc>
                  <a:spcPct val="88000"/>
                </a:lnSpc>
              </a:pPr>
              <a:r>
                <a:rPr lang="en-US" sz="720" b="1">
                  <a:solidFill>
                    <a:srgbClr val="1C1A47"/>
                  </a:solidFill>
                </a:rPr>
                <a:t>Secure Multi-Tenant AI Infrastructure</a:t>
              </a:r>
              <a:endParaRPr lang="en-US" sz="720"/>
            </a:p>
          </p:txBody>
        </p:sp>
        <p:sp>
          <p:nvSpPr>
            <p:cNvPr id="99" name="Text 78">
              <a:extLst>
                <a:ext uri="{FF2B5EF4-FFF2-40B4-BE49-F238E27FC236}">
                  <a16:creationId xmlns:a16="http://schemas.microsoft.com/office/drawing/2014/main" id="{B64A650F-345A-C549-8928-E81BC4124414}"/>
                </a:ext>
              </a:extLst>
            </p:cNvPr>
            <p:cNvSpPr/>
            <p:nvPr/>
          </p:nvSpPr>
          <p:spPr>
            <a:xfrm>
              <a:off x="4959096" y="9263890"/>
              <a:ext cx="1095756" cy="146304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algn="ctr">
                <a:lnSpc>
                  <a:spcPct val="90000"/>
                </a:lnSpc>
              </a:pPr>
              <a:r>
                <a:rPr lang="en-US" sz="590">
                  <a:solidFill>
                    <a:srgbClr val="5B5A73"/>
                  </a:solidFill>
                </a:rPr>
                <a:t>Isolated. Governed. Compliant.</a:t>
              </a:r>
              <a:endParaRPr lang="en-US" sz="590"/>
            </a:p>
          </p:txBody>
        </p:sp>
        <p:sp>
          <p:nvSpPr>
            <p:cNvPr id="100" name="Shape 79">
              <a:extLst>
                <a:ext uri="{FF2B5EF4-FFF2-40B4-BE49-F238E27FC236}">
                  <a16:creationId xmlns:a16="http://schemas.microsoft.com/office/drawing/2014/main" id="{EB82A498-B04E-718E-F357-93A77AA43002}"/>
                </a:ext>
              </a:extLst>
            </p:cNvPr>
            <p:cNvSpPr/>
            <p:nvPr/>
          </p:nvSpPr>
          <p:spPr>
            <a:xfrm>
              <a:off x="6082284" y="8825994"/>
              <a:ext cx="0" cy="402336"/>
            </a:xfrm>
            <a:prstGeom prst="line">
              <a:avLst/>
            </a:prstGeom>
            <a:noFill/>
            <a:ln w="9525">
              <a:solidFill>
                <a:srgbClr val="E6E4F5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02" name="Text 80">
              <a:extLst>
                <a:ext uri="{FF2B5EF4-FFF2-40B4-BE49-F238E27FC236}">
                  <a16:creationId xmlns:a16="http://schemas.microsoft.com/office/drawing/2014/main" id="{56BC1D79-72CD-8F01-1D98-86EB98389DBF}"/>
                </a:ext>
              </a:extLst>
            </p:cNvPr>
            <p:cNvSpPr/>
            <p:nvPr/>
          </p:nvSpPr>
          <p:spPr>
            <a:xfrm>
              <a:off x="6109718" y="9063738"/>
              <a:ext cx="1095756" cy="329184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algn="ctr">
                <a:lnSpc>
                  <a:spcPct val="88000"/>
                </a:lnSpc>
              </a:pPr>
              <a:r>
                <a:rPr lang="en-US" sz="720" b="1">
                  <a:solidFill>
                    <a:srgbClr val="1C1A47"/>
                  </a:solidFill>
                </a:rPr>
                <a:t>Sustainable AI Operations</a:t>
              </a:r>
              <a:endParaRPr lang="en-US" sz="720"/>
            </a:p>
          </p:txBody>
        </p:sp>
        <p:sp>
          <p:nvSpPr>
            <p:cNvPr id="103" name="Text 81">
              <a:extLst>
                <a:ext uri="{FF2B5EF4-FFF2-40B4-BE49-F238E27FC236}">
                  <a16:creationId xmlns:a16="http://schemas.microsoft.com/office/drawing/2014/main" id="{83E64CF9-185F-922F-52ED-E8A68DF60C29}"/>
                </a:ext>
              </a:extLst>
            </p:cNvPr>
            <p:cNvSpPr/>
            <p:nvPr/>
          </p:nvSpPr>
          <p:spPr>
            <a:xfrm>
              <a:off x="6109718" y="9263890"/>
              <a:ext cx="1095756" cy="146304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algn="ctr">
                <a:lnSpc>
                  <a:spcPct val="90000"/>
                </a:lnSpc>
              </a:pPr>
              <a:r>
                <a:rPr lang="en-US" sz="590">
                  <a:solidFill>
                    <a:srgbClr val="5B5A73"/>
                  </a:solidFill>
                </a:rPr>
                <a:t>Optimize for efficiency. Build a greener future.</a:t>
              </a:r>
              <a:endParaRPr lang="en-US" sz="590"/>
            </a:p>
          </p:txBody>
        </p:sp>
        <p:sp>
          <p:nvSpPr>
            <p:cNvPr id="80" name="Text 64">
              <a:extLst>
                <a:ext uri="{FF2B5EF4-FFF2-40B4-BE49-F238E27FC236}">
                  <a16:creationId xmlns:a16="http://schemas.microsoft.com/office/drawing/2014/main" id="{D4FD64D1-9B1F-D5B9-3B25-CC83ED022155}"/>
                </a:ext>
              </a:extLst>
            </p:cNvPr>
            <p:cNvSpPr/>
            <p:nvPr/>
          </p:nvSpPr>
          <p:spPr>
            <a:xfrm>
              <a:off x="329184" y="8504810"/>
              <a:ext cx="6903730" cy="219453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algn="ctr"/>
              <a:r>
                <a:rPr lang="en-US" sz="1150" b="1" kern="0" spc="100">
                  <a:solidFill>
                    <a:srgbClr val="1C1A47"/>
                  </a:solidFill>
                </a:rPr>
                <a:t>BUSINESS OUTCOMES THAT DRIVE IMPACT</a:t>
              </a:r>
              <a:endParaRPr lang="en-US" sz="1150"/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80700E96-3F93-858A-45A6-981C8A2D447E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799297" y="8779472"/>
            <a:ext cx="265260" cy="26526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CFF0553-4398-F252-24F9-8939DB3AC20D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898293" y="8758214"/>
            <a:ext cx="307776" cy="307776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30132FE4-8980-600D-41A1-50477FEB7347}"/>
              </a:ext>
            </a:extLst>
          </p:cNvPr>
          <p:cNvPicPr>
            <a:picLocks noChangeAspect="1"/>
          </p:cNvPicPr>
          <p:nvPr/>
        </p:nvPicPr>
        <p:blipFill>
          <a:blip r:embed="rId33"/>
          <a:srcRect b="35925"/>
          <a:stretch>
            <a:fillRect/>
          </a:stretch>
        </p:blipFill>
        <p:spPr>
          <a:xfrm>
            <a:off x="3039805" y="8801351"/>
            <a:ext cx="345694" cy="221503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6D405522-C094-D947-67B8-E515DF228CA7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4219235" y="8751829"/>
            <a:ext cx="320547" cy="320547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ADC2EBBA-35F1-EC80-A58E-9F8DE0123756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5373518" y="8774942"/>
            <a:ext cx="274321" cy="274321"/>
          </a:xfrm>
          <a:prstGeom prst="rect">
            <a:avLst/>
          </a:prstGeom>
        </p:spPr>
      </p:pic>
      <p:pic>
        <p:nvPicPr>
          <p:cNvPr id="117" name="Picture 116">
            <a:extLst>
              <a:ext uri="{FF2B5EF4-FFF2-40B4-BE49-F238E27FC236}">
                <a16:creationId xmlns:a16="http://schemas.microsoft.com/office/drawing/2014/main" id="{580C480B-5DD7-AB5F-EBE3-51444F3B79A1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6481575" y="8710335"/>
            <a:ext cx="403534" cy="40353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4C21F9F-3ACA-A811-E31A-D12A9BC84DA1}"/>
              </a:ext>
            </a:extLst>
          </p:cNvPr>
          <p:cNvPicPr>
            <a:picLocks noChangeAspect="1"/>
          </p:cNvPicPr>
          <p:nvPr/>
        </p:nvPicPr>
        <p:blipFill>
          <a:blip r:embed="rId37"/>
          <a:srcRect l="18052" t="31784" r="17216" b="26530"/>
          <a:stretch>
            <a:fillRect/>
          </a:stretch>
        </p:blipFill>
        <p:spPr>
          <a:xfrm>
            <a:off x="3063463" y="7931535"/>
            <a:ext cx="1382015" cy="334644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125DD5D6-5C51-48BE-2947-4A8CBF83E7E7}"/>
              </a:ext>
            </a:extLst>
          </p:cNvPr>
          <p:cNvPicPr>
            <a:picLocks noChangeAspect="1"/>
          </p:cNvPicPr>
          <p:nvPr/>
        </p:nvPicPr>
        <p:blipFill>
          <a:blip r:embed="rId37"/>
          <a:srcRect l="18052" t="31784" r="17216" b="26530"/>
          <a:stretch>
            <a:fillRect/>
          </a:stretch>
        </p:blipFill>
        <p:spPr>
          <a:xfrm>
            <a:off x="329186" y="927039"/>
            <a:ext cx="2992181" cy="72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884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F74B5595B71C242911E2D3B9A76B6FE" ma:contentTypeVersion="18" ma:contentTypeDescription="Create a new document." ma:contentTypeScope="" ma:versionID="c0df27052c84b50725bf8e52d85e3564">
  <xsd:schema xmlns:xsd="http://www.w3.org/2001/XMLSchema" xmlns:xs="http://www.w3.org/2001/XMLSchema" xmlns:p="http://schemas.microsoft.com/office/2006/metadata/properties" xmlns:ns2="8f1b64de-bac6-4e2a-acb1-bfe8fc3df4cb" xmlns:ns3="4b932811-f93a-4d5e-a72b-78c64fe4f5af" targetNamespace="http://schemas.microsoft.com/office/2006/metadata/properties" ma:root="true" ma:fieldsID="6e3800aa6575e1524f545dd68ae38fff" ns2:_="" ns3:_="">
    <xsd:import namespace="8f1b64de-bac6-4e2a-acb1-bfe8fc3df4cb"/>
    <xsd:import namespace="4b932811-f93a-4d5e-a72b-78c64fe4f5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1b64de-bac6-4e2a-acb1-bfe8fc3df4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10a582f8-e8e2-469a-a6bc-a7a2119b9a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932811-f93a-4d5e-a72b-78c64fe4f5af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592a36a5-9ef7-47f2-b637-66dfa9e96555}" ma:internalName="TaxCatchAll" ma:showField="CatchAllData" ma:web="4b932811-f93a-4d5e-a72b-78c64fe4f5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b932811-f93a-4d5e-a72b-78c64fe4f5af" xsi:nil="true"/>
    <lcf76f155ced4ddcb4097134ff3c332f xmlns="8f1b64de-bac6-4e2a-acb1-bfe8fc3df4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7C0A248-F26A-4D19-88E2-A642778E2B7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B442992-A362-459F-8A6A-EB5888FCA3E4}">
  <ds:schemaRefs>
    <ds:schemaRef ds:uri="4b932811-f93a-4d5e-a72b-78c64fe4f5af"/>
    <ds:schemaRef ds:uri="8f1b64de-bac6-4e2a-acb1-bfe8fc3df4c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F443FD9-F8B8-4AA4-A479-D2388E1AFAC9}">
  <ds:schemaRefs>
    <ds:schemaRef ds:uri="http://www.w3.org/XML/1998/namespace"/>
    <ds:schemaRef ds:uri="http://purl.org/dc/dcmitype/"/>
    <ds:schemaRef ds:uri="http://purl.org/dc/elements/1.1/"/>
    <ds:schemaRef ds:uri="4b932811-f93a-4d5e-a72b-78c64fe4f5af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8f1b64de-bac6-4e2a-acb1-bfe8fc3df4cb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e492ae62-4a32-4b7b-bb78-c616ec1f56ca}" enabled="1" method="Privileged" siteId="{d5f609ef-b8ac-4047-a41f-4efa1cbb5bc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</TotalTime>
  <Words>360</Words>
  <Application>Microsoft Office PowerPoint</Application>
  <PresentationFormat>Custom</PresentationFormat>
  <Paragraphs>59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Arial</vt:lpstr>
      <vt:lpstr>Calibri</vt:lpstr>
      <vt:lpstr>Office Theme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Yash Chaudhary</cp:lastModifiedBy>
  <cp:revision>1</cp:revision>
  <dcterms:created xsi:type="dcterms:W3CDTF">2026-07-31T12:15:11Z</dcterms:created>
  <dcterms:modified xsi:type="dcterms:W3CDTF">2026-08-27T16:57:54Z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0x0101007F74B5595B71C242911E2D3B9A76B6FE</vt:lpwstr>
  </property>
  <property fmtid="{D5CDD505-2E9C-101B-9397-08002B2CF9AE}" pid="3" name="MediaServiceImageTags">
    <vt:lpwstr/>
  </property>
  <property fmtid="{D5CDD505-2E9C-101B-9397-08002B2CF9AE}" pid="4" name="ClassificationContentMarkingFooterLocations">
    <vt:lpwstr>Office Theme:3</vt:lpwstr>
  </property>
  <property fmtid="{D5CDD505-2E9C-101B-9397-08002B2CF9AE}" pid="5" name="ClassificationContentMarkingFooterText">
    <vt:lpwstr>Public</vt:lpwstr>
  </property>
</Properties>
</file>