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7" r:id="rId5"/>
  </p:sldIdLst>
  <p:sldSz cx="6858000" cy="10080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B24"/>
    <a:srgbClr val="0D102A"/>
    <a:srgbClr val="101533"/>
    <a:srgbClr val="161B3B"/>
    <a:srgbClr val="4010D6"/>
    <a:srgbClr val="5826ED"/>
    <a:srgbClr val="F3F2FE"/>
    <a:srgbClr val="6B4BF3"/>
    <a:srgbClr val="EFECFD"/>
    <a:srgbClr val="633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20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sh Chaudhary" userId="613825d7-d24c-440c-8b4d-123235b292bb" providerId="ADAL" clId="{788DE82C-33E1-48F8-9F29-78B5F4B6FA16}"/>
    <pc:docChg chg="mod modMainMaster">
      <pc:chgData name="Yash Chaudhary" userId="613825d7-d24c-440c-8b4d-123235b292bb" providerId="ADAL" clId="{788DE82C-33E1-48F8-9F29-78B5F4B6FA16}" dt="2026-07-22T06:24:57.123" v="1" actId="33475"/>
      <pc:docMkLst>
        <pc:docMk/>
      </pc:docMkLst>
      <pc:sldMasterChg chg="addSp mod">
        <pc:chgData name="Yash Chaudhary" userId="613825d7-d24c-440c-8b4d-123235b292bb" providerId="ADAL" clId="{788DE82C-33E1-48F8-9F29-78B5F4B6FA16}" dt="2026-07-22T06:24:57.122" v="0" actId="33475"/>
        <pc:sldMasterMkLst>
          <pc:docMk/>
          <pc:sldMasterMk cId="3163578184" sldId="2147483708"/>
        </pc:sldMasterMkLst>
        <pc:spChg chg="add">
          <ac:chgData name="Yash Chaudhary" userId="613825d7-d24c-440c-8b4d-123235b292bb" providerId="ADAL" clId="{788DE82C-33E1-48F8-9F29-78B5F4B6FA16}" dt="2026-07-22T06:24:57.122" v="0" actId="33475"/>
          <ac:spMkLst>
            <pc:docMk/>
            <pc:sldMasterMk cId="3163578184" sldId="2147483708"/>
            <ac:spMk id="8" creationId="{CE755D33-8D87-8A52-1E3A-2340EED47F50}"/>
          </ac:spMkLst>
        </pc:spChg>
      </pc:sldMasterChg>
    </pc:docChg>
  </pc:docChgLst>
  <pc:docChgLst>
    <pc:chgData name="Yash Chaudhary" userId="S::ychaudhary@unitedlayer.com::613825d7-d24c-440c-8b4d-123235b292bb" providerId="AD" clId="Web-{B36467E8-9DAB-E8BB-E413-2DE04DD96DB2}"/>
    <pc:docChg chg="mod modMainMaster">
      <pc:chgData name="Yash Chaudhary" userId="S::ychaudhary@unitedlayer.com::613825d7-d24c-440c-8b4d-123235b292bb" providerId="AD" clId="Web-{B36467E8-9DAB-E8BB-E413-2DE04DD96DB2}" dt="2026-07-16T14:39:30.085" v="1" actId="33475"/>
      <pc:docMkLst>
        <pc:docMk/>
      </pc:docMkLst>
    </pc:docChg>
  </pc:docChgLst>
  <pc:docChgLst>
    <pc:chgData name="Yash Chaudhary" userId="613825d7-d24c-440c-8b4d-123235b292bb" providerId="ADAL" clId="{F570A9EF-A93B-4213-9153-0068CE2C84E7}"/>
    <pc:docChg chg="undo custSel addSld delSld modSld sldOrd modMainMaster">
      <pc:chgData name="Yash Chaudhary" userId="613825d7-d24c-440c-8b4d-123235b292bb" providerId="ADAL" clId="{F570A9EF-A93B-4213-9153-0068CE2C84E7}" dt="2026-08-12T14:12:39.767" v="2268" actId="1037"/>
      <pc:docMkLst>
        <pc:docMk/>
      </pc:docMkLst>
      <pc:sldChg chg="addSp delSp modSp new mod ord">
        <pc:chgData name="Yash Chaudhary" userId="613825d7-d24c-440c-8b4d-123235b292bb" providerId="ADAL" clId="{F570A9EF-A93B-4213-9153-0068CE2C84E7}" dt="2026-08-12T14:12:39.767" v="2268" actId="1037"/>
        <pc:sldMkLst>
          <pc:docMk/>
          <pc:sldMk cId="764302522" sldId="257"/>
        </pc:sldMkLst>
        <pc:spChg chg="add del mod">
          <ac:chgData name="Yash Chaudhary" userId="613825d7-d24c-440c-8b4d-123235b292bb" providerId="ADAL" clId="{F570A9EF-A93B-4213-9153-0068CE2C84E7}" dt="2026-08-12T14:12:20.656" v="2260" actId="478"/>
          <ac:spMkLst>
            <pc:docMk/>
            <pc:sldMk cId="764302522" sldId="257"/>
            <ac:spMk id="8" creationId="{B76F8C3E-3594-AAAD-37BF-1292EE22573A}"/>
          </ac:spMkLst>
        </pc:spChg>
        <pc:spChg chg="add mod">
          <ac:chgData name="Yash Chaudhary" userId="613825d7-d24c-440c-8b4d-123235b292bb" providerId="ADAL" clId="{F570A9EF-A93B-4213-9153-0068CE2C84E7}" dt="2026-07-21T17:36:22.646" v="1857" actId="1035"/>
          <ac:spMkLst>
            <pc:docMk/>
            <pc:sldMk cId="764302522" sldId="257"/>
            <ac:spMk id="11" creationId="{B586D7D9-AFA9-F54C-4CBF-3639F8AACC5B}"/>
          </ac:spMkLst>
        </pc:spChg>
        <pc:spChg chg="add mod">
          <ac:chgData name="Yash Chaudhary" userId="613825d7-d24c-440c-8b4d-123235b292bb" providerId="ADAL" clId="{F570A9EF-A93B-4213-9153-0068CE2C84E7}" dt="2026-07-21T17:36:22.646" v="1857" actId="1035"/>
          <ac:spMkLst>
            <pc:docMk/>
            <pc:sldMk cId="764302522" sldId="257"/>
            <ac:spMk id="13" creationId="{1EE3D453-7841-3385-6001-71E6C69450CC}"/>
          </ac:spMkLst>
        </pc:spChg>
        <pc:spChg chg="add mod">
          <ac:chgData name="Yash Chaudhary" userId="613825d7-d24c-440c-8b4d-123235b292bb" providerId="ADAL" clId="{F570A9EF-A93B-4213-9153-0068CE2C84E7}" dt="2026-07-21T17:36:22.646" v="1857" actId="1035"/>
          <ac:spMkLst>
            <pc:docMk/>
            <pc:sldMk cId="764302522" sldId="257"/>
            <ac:spMk id="15" creationId="{B90807EC-3C09-5CCB-4ABE-0368E6E102D4}"/>
          </ac:spMkLst>
        </pc:spChg>
        <pc:spChg chg="add mod">
          <ac:chgData name="Yash Chaudhary" userId="613825d7-d24c-440c-8b4d-123235b292bb" providerId="ADAL" clId="{F570A9EF-A93B-4213-9153-0068CE2C84E7}" dt="2026-07-21T17:37:48.538" v="1888" actId="1035"/>
          <ac:spMkLst>
            <pc:docMk/>
            <pc:sldMk cId="764302522" sldId="257"/>
            <ac:spMk id="16" creationId="{F734D9E2-CD01-3B2E-5F80-6CCF97BCCD78}"/>
          </ac:spMkLst>
        </pc:spChg>
        <pc:spChg chg="add del mod">
          <ac:chgData name="Yash Chaudhary" userId="613825d7-d24c-440c-8b4d-123235b292bb" providerId="ADAL" clId="{F570A9EF-A93B-4213-9153-0068CE2C84E7}" dt="2026-07-21T17:48:54.923" v="2199" actId="14100"/>
          <ac:spMkLst>
            <pc:docMk/>
            <pc:sldMk cId="764302522" sldId="257"/>
            <ac:spMk id="18" creationId="{714B2B7E-E6AA-794B-D30F-4C7E66738404}"/>
          </ac:spMkLst>
        </pc:spChg>
        <pc:spChg chg="add del mod">
          <ac:chgData name="Yash Chaudhary" userId="613825d7-d24c-440c-8b4d-123235b292bb" providerId="ADAL" clId="{F570A9EF-A93B-4213-9153-0068CE2C84E7}" dt="2026-07-21T17:49:07.081" v="2208" actId="1038"/>
          <ac:spMkLst>
            <pc:docMk/>
            <pc:sldMk cId="764302522" sldId="257"/>
            <ac:spMk id="20" creationId="{0188E2EC-B329-5008-4062-04B63C12D523}"/>
          </ac:spMkLst>
        </pc:spChg>
        <pc:spChg chg="add del mod">
          <ac:chgData name="Yash Chaudhary" userId="613825d7-d24c-440c-8b4d-123235b292bb" providerId="ADAL" clId="{F570A9EF-A93B-4213-9153-0068CE2C84E7}" dt="2026-07-21T17:49:07.081" v="2208" actId="1038"/>
          <ac:spMkLst>
            <pc:docMk/>
            <pc:sldMk cId="764302522" sldId="257"/>
            <ac:spMk id="26" creationId="{68620B74-8687-77AE-5258-7DCB783CD090}"/>
          </ac:spMkLst>
        </pc:spChg>
        <pc:spChg chg="add del mod">
          <ac:chgData name="Yash Chaudhary" userId="613825d7-d24c-440c-8b4d-123235b292bb" providerId="ADAL" clId="{F570A9EF-A93B-4213-9153-0068CE2C84E7}" dt="2026-07-21T17:49:13.263" v="2209" actId="14100"/>
          <ac:spMkLst>
            <pc:docMk/>
            <pc:sldMk cId="764302522" sldId="257"/>
            <ac:spMk id="28" creationId="{4727A7F8-FC18-013B-3527-284AEAB408FC}"/>
          </ac:spMkLst>
        </pc:spChg>
        <pc:spChg chg="add del mod">
          <ac:chgData name="Yash Chaudhary" userId="613825d7-d24c-440c-8b4d-123235b292bb" providerId="ADAL" clId="{F570A9EF-A93B-4213-9153-0068CE2C84E7}" dt="2026-07-21T17:49:17.017" v="2210" actId="14100"/>
          <ac:spMkLst>
            <pc:docMk/>
            <pc:sldMk cId="764302522" sldId="257"/>
            <ac:spMk id="29" creationId="{FA908724-933A-4E4B-A189-EA795EE8C94C}"/>
          </ac:spMkLst>
        </pc:spChg>
        <pc:spChg chg="add del mod">
          <ac:chgData name="Yash Chaudhary" userId="613825d7-d24c-440c-8b4d-123235b292bb" providerId="ADAL" clId="{F570A9EF-A93B-4213-9153-0068CE2C84E7}" dt="2026-07-21T17:49:22.253" v="2211" actId="14100"/>
          <ac:spMkLst>
            <pc:docMk/>
            <pc:sldMk cId="764302522" sldId="257"/>
            <ac:spMk id="31" creationId="{164A39D9-DAAC-1FE2-B3E8-B2566EA0B551}"/>
          </ac:spMkLst>
        </pc:spChg>
        <pc:spChg chg="add mod">
          <ac:chgData name="Yash Chaudhary" userId="613825d7-d24c-440c-8b4d-123235b292bb" providerId="ADAL" clId="{F570A9EF-A93B-4213-9153-0068CE2C84E7}" dt="2026-07-16T15:48:27.008" v="415" actId="1076"/>
          <ac:spMkLst>
            <pc:docMk/>
            <pc:sldMk cId="764302522" sldId="257"/>
            <ac:spMk id="32" creationId="{7F4A6C8A-8A69-B791-789E-521FAAC6E802}"/>
          </ac:spMkLst>
        </pc:spChg>
        <pc:spChg chg="add mod">
          <ac:chgData name="Yash Chaudhary" userId="613825d7-d24c-440c-8b4d-123235b292bb" providerId="ADAL" clId="{F570A9EF-A93B-4213-9153-0068CE2C84E7}" dt="2026-07-16T15:49:11.352" v="461" actId="1037"/>
          <ac:spMkLst>
            <pc:docMk/>
            <pc:sldMk cId="764302522" sldId="257"/>
            <ac:spMk id="36" creationId="{DA0D0957-D50F-EBF6-C1EE-64D39D4EC38A}"/>
          </ac:spMkLst>
        </pc:spChg>
        <pc:spChg chg="add mod">
          <ac:chgData name="Yash Chaudhary" userId="613825d7-d24c-440c-8b4d-123235b292bb" providerId="ADAL" clId="{F570A9EF-A93B-4213-9153-0068CE2C84E7}" dt="2026-07-16T15:49:11.352" v="461" actId="1037"/>
          <ac:spMkLst>
            <pc:docMk/>
            <pc:sldMk cId="764302522" sldId="257"/>
            <ac:spMk id="37" creationId="{B8C639A8-41D5-AF17-CB1A-84FE00387C38}"/>
          </ac:spMkLst>
        </pc:spChg>
        <pc:spChg chg="add mod">
          <ac:chgData name="Yash Chaudhary" userId="613825d7-d24c-440c-8b4d-123235b292bb" providerId="ADAL" clId="{F570A9EF-A93B-4213-9153-0068CE2C84E7}" dt="2026-07-16T15:49:11.352" v="461" actId="1037"/>
          <ac:spMkLst>
            <pc:docMk/>
            <pc:sldMk cId="764302522" sldId="257"/>
            <ac:spMk id="42" creationId="{2256C1DD-D887-5C7D-F4FA-CDBB4F6E404A}"/>
          </ac:spMkLst>
        </pc:spChg>
        <pc:spChg chg="add mod">
          <ac:chgData name="Yash Chaudhary" userId="613825d7-d24c-440c-8b4d-123235b292bb" providerId="ADAL" clId="{F570A9EF-A93B-4213-9153-0068CE2C84E7}" dt="2026-07-21T17:36:12.755" v="1843" actId="1036"/>
          <ac:spMkLst>
            <pc:docMk/>
            <pc:sldMk cId="764302522" sldId="257"/>
            <ac:spMk id="44" creationId="{6A03EA87-BDDE-970F-87E4-CC7C07F9D54B}"/>
          </ac:spMkLst>
        </pc:spChg>
        <pc:spChg chg="add mod">
          <ac:chgData name="Yash Chaudhary" userId="613825d7-d24c-440c-8b4d-123235b292bb" providerId="ADAL" clId="{F570A9EF-A93B-4213-9153-0068CE2C84E7}" dt="2026-07-16T15:50:00.134" v="475" actId="208"/>
          <ac:spMkLst>
            <pc:docMk/>
            <pc:sldMk cId="764302522" sldId="257"/>
            <ac:spMk id="45" creationId="{D31C46E9-C61A-FA62-FC53-7722547BD217}"/>
          </ac:spMkLst>
        </pc:spChg>
        <pc:spChg chg="add mod">
          <ac:chgData name="Yash Chaudhary" userId="613825d7-d24c-440c-8b4d-123235b292bb" providerId="ADAL" clId="{F570A9EF-A93B-4213-9153-0068CE2C84E7}" dt="2026-07-21T17:38:04.634" v="1926" actId="1035"/>
          <ac:spMkLst>
            <pc:docMk/>
            <pc:sldMk cId="764302522" sldId="257"/>
            <ac:spMk id="55" creationId="{954DDEDD-654D-12E3-79E2-7CCA8BB311CB}"/>
          </ac:spMkLst>
        </pc:spChg>
        <pc:spChg chg="add mod">
          <ac:chgData name="Yash Chaudhary" userId="613825d7-d24c-440c-8b4d-123235b292bb" providerId="ADAL" clId="{F570A9EF-A93B-4213-9153-0068CE2C84E7}" dt="2026-07-21T17:40:33.847" v="1953" actId="164"/>
          <ac:spMkLst>
            <pc:docMk/>
            <pc:sldMk cId="764302522" sldId="257"/>
            <ac:spMk id="63" creationId="{0E072D86-FC90-DBF0-C63B-167E503ADC33}"/>
          </ac:spMkLst>
        </pc:spChg>
        <pc:spChg chg="add mod">
          <ac:chgData name="Yash Chaudhary" userId="613825d7-d24c-440c-8b4d-123235b292bb" providerId="ADAL" clId="{F570A9EF-A93B-4213-9153-0068CE2C84E7}" dt="2026-07-21T17:40:42.314" v="1955" actId="164"/>
          <ac:spMkLst>
            <pc:docMk/>
            <pc:sldMk cId="764302522" sldId="257"/>
            <ac:spMk id="64" creationId="{910E9555-38AD-6C65-B69E-DB6803EC90ED}"/>
          </ac:spMkLst>
        </pc:spChg>
        <pc:spChg chg="add mod">
          <ac:chgData name="Yash Chaudhary" userId="613825d7-d24c-440c-8b4d-123235b292bb" providerId="ADAL" clId="{F570A9EF-A93B-4213-9153-0068CE2C84E7}" dt="2026-07-21T17:41:11.883" v="1960" actId="164"/>
          <ac:spMkLst>
            <pc:docMk/>
            <pc:sldMk cId="764302522" sldId="257"/>
            <ac:spMk id="65" creationId="{C2178AE2-F1F0-0AAE-ADD3-4553D0D91A03}"/>
          </ac:spMkLst>
        </pc:spChg>
        <pc:spChg chg="add mod">
          <ac:chgData name="Yash Chaudhary" userId="613825d7-d24c-440c-8b4d-123235b292bb" providerId="ADAL" clId="{F570A9EF-A93B-4213-9153-0068CE2C84E7}" dt="2026-07-21T17:42:35.845" v="1976" actId="1035"/>
          <ac:spMkLst>
            <pc:docMk/>
            <pc:sldMk cId="764302522" sldId="257"/>
            <ac:spMk id="66" creationId="{AA64940A-DBDE-7728-26CA-D27982E37DA6}"/>
          </ac:spMkLst>
        </pc:spChg>
        <pc:spChg chg="add mod">
          <ac:chgData name="Yash Chaudhary" userId="613825d7-d24c-440c-8b4d-123235b292bb" providerId="ADAL" clId="{F570A9EF-A93B-4213-9153-0068CE2C84E7}" dt="2026-07-21T17:43:29.572" v="1980" actId="12788"/>
          <ac:spMkLst>
            <pc:docMk/>
            <pc:sldMk cId="764302522" sldId="257"/>
            <ac:spMk id="67" creationId="{EFEE6647-09D6-6F48-3ED2-FCF084895986}"/>
          </ac:spMkLst>
        </pc:spChg>
        <pc:spChg chg="add mod">
          <ac:chgData name="Yash Chaudhary" userId="613825d7-d24c-440c-8b4d-123235b292bb" providerId="ADAL" clId="{F570A9EF-A93B-4213-9153-0068CE2C84E7}" dt="2026-07-21T17:40:33.847" v="1953" actId="164"/>
          <ac:spMkLst>
            <pc:docMk/>
            <pc:sldMk cId="764302522" sldId="257"/>
            <ac:spMk id="69" creationId="{2A1F6729-8C5A-3B1B-AF4E-055998A02A32}"/>
          </ac:spMkLst>
        </pc:spChg>
        <pc:spChg chg="add mod">
          <ac:chgData name="Yash Chaudhary" userId="613825d7-d24c-440c-8b4d-123235b292bb" providerId="ADAL" clId="{F570A9EF-A93B-4213-9153-0068CE2C84E7}" dt="2026-07-21T17:40:33.847" v="1953" actId="164"/>
          <ac:spMkLst>
            <pc:docMk/>
            <pc:sldMk cId="764302522" sldId="257"/>
            <ac:spMk id="70" creationId="{D527DE1A-4F2F-F56B-C875-19E0608AE03B}"/>
          </ac:spMkLst>
        </pc:spChg>
        <pc:spChg chg="add mod">
          <ac:chgData name="Yash Chaudhary" userId="613825d7-d24c-440c-8b4d-123235b292bb" providerId="ADAL" clId="{F570A9EF-A93B-4213-9153-0068CE2C84E7}" dt="2026-07-21T17:40:42.314" v="1955" actId="164"/>
          <ac:spMkLst>
            <pc:docMk/>
            <pc:sldMk cId="764302522" sldId="257"/>
            <ac:spMk id="71" creationId="{4B5C95A0-13EF-46A6-1150-91BED2890164}"/>
          </ac:spMkLst>
        </pc:spChg>
        <pc:spChg chg="add mod">
          <ac:chgData name="Yash Chaudhary" userId="613825d7-d24c-440c-8b4d-123235b292bb" providerId="ADAL" clId="{F570A9EF-A93B-4213-9153-0068CE2C84E7}" dt="2026-07-21T17:40:42.314" v="1955" actId="164"/>
          <ac:spMkLst>
            <pc:docMk/>
            <pc:sldMk cId="764302522" sldId="257"/>
            <ac:spMk id="72" creationId="{E617A9F6-B36F-5B7A-B3E9-A5C9F5065F7E}"/>
          </ac:spMkLst>
        </pc:spChg>
        <pc:spChg chg="add mod">
          <ac:chgData name="Yash Chaudhary" userId="613825d7-d24c-440c-8b4d-123235b292bb" providerId="ADAL" clId="{F570A9EF-A93B-4213-9153-0068CE2C84E7}" dt="2026-07-21T17:41:11.883" v="1960" actId="164"/>
          <ac:spMkLst>
            <pc:docMk/>
            <pc:sldMk cId="764302522" sldId="257"/>
            <ac:spMk id="73" creationId="{38F4D038-4369-D017-C4C9-B6FF4A028BF6}"/>
          </ac:spMkLst>
        </pc:spChg>
        <pc:spChg chg="add mod">
          <ac:chgData name="Yash Chaudhary" userId="613825d7-d24c-440c-8b4d-123235b292bb" providerId="ADAL" clId="{F570A9EF-A93B-4213-9153-0068CE2C84E7}" dt="2026-07-21T17:41:11.883" v="1960" actId="164"/>
          <ac:spMkLst>
            <pc:docMk/>
            <pc:sldMk cId="764302522" sldId="257"/>
            <ac:spMk id="74" creationId="{E9333A7E-CD22-9261-228C-81265631116E}"/>
          </ac:spMkLst>
        </pc:spChg>
        <pc:spChg chg="add mod">
          <ac:chgData name="Yash Chaudhary" userId="613825d7-d24c-440c-8b4d-123235b292bb" providerId="ADAL" clId="{F570A9EF-A93B-4213-9153-0068CE2C84E7}" dt="2026-07-21T17:42:35.845" v="1976" actId="1035"/>
          <ac:spMkLst>
            <pc:docMk/>
            <pc:sldMk cId="764302522" sldId="257"/>
            <ac:spMk id="75" creationId="{A331A413-793C-13ED-B637-E233C824F54E}"/>
          </ac:spMkLst>
        </pc:spChg>
        <pc:spChg chg="add mod">
          <ac:chgData name="Yash Chaudhary" userId="613825d7-d24c-440c-8b4d-123235b292bb" providerId="ADAL" clId="{F570A9EF-A93B-4213-9153-0068CE2C84E7}" dt="2026-07-21T17:42:35.845" v="1976" actId="1035"/>
          <ac:spMkLst>
            <pc:docMk/>
            <pc:sldMk cId="764302522" sldId="257"/>
            <ac:spMk id="76" creationId="{E5F0E3B4-0046-075F-978A-BD8557F684F7}"/>
          </ac:spMkLst>
        </pc:spChg>
        <pc:spChg chg="add mod">
          <ac:chgData name="Yash Chaudhary" userId="613825d7-d24c-440c-8b4d-123235b292bb" providerId="ADAL" clId="{F570A9EF-A93B-4213-9153-0068CE2C84E7}" dt="2026-07-21T17:43:29.572" v="1980" actId="12788"/>
          <ac:spMkLst>
            <pc:docMk/>
            <pc:sldMk cId="764302522" sldId="257"/>
            <ac:spMk id="77" creationId="{DE865DE4-81A9-6C94-C02C-8D1E4AE458E4}"/>
          </ac:spMkLst>
        </pc:spChg>
        <pc:spChg chg="add mod">
          <ac:chgData name="Yash Chaudhary" userId="613825d7-d24c-440c-8b4d-123235b292bb" providerId="ADAL" clId="{F570A9EF-A93B-4213-9153-0068CE2C84E7}" dt="2026-07-21T17:43:29.572" v="1980" actId="12788"/>
          <ac:spMkLst>
            <pc:docMk/>
            <pc:sldMk cId="764302522" sldId="257"/>
            <ac:spMk id="78" creationId="{E038CD39-887F-C1DC-7152-F74EC854B04F}"/>
          </ac:spMkLst>
        </pc:spChg>
        <pc:spChg chg="add mod">
          <ac:chgData name="Yash Chaudhary" userId="613825d7-d24c-440c-8b4d-123235b292bb" providerId="ADAL" clId="{F570A9EF-A93B-4213-9153-0068CE2C84E7}" dt="2026-07-21T17:37:48.538" v="1888" actId="1035"/>
          <ac:spMkLst>
            <pc:docMk/>
            <pc:sldMk cId="764302522" sldId="257"/>
            <ac:spMk id="85" creationId="{A9D9E36C-A113-68DA-CC87-3D8D325E3B2F}"/>
          </ac:spMkLst>
        </pc:spChg>
        <pc:spChg chg="add mod">
          <ac:chgData name="Yash Chaudhary" userId="613825d7-d24c-440c-8b4d-123235b292bb" providerId="ADAL" clId="{F570A9EF-A93B-4213-9153-0068CE2C84E7}" dt="2026-07-21T17:37:48.538" v="1888" actId="1035"/>
          <ac:spMkLst>
            <pc:docMk/>
            <pc:sldMk cId="764302522" sldId="257"/>
            <ac:spMk id="86" creationId="{3C25C371-F979-6768-6036-2A6DA15B8C62}"/>
          </ac:spMkLst>
        </pc:spChg>
        <pc:spChg chg="mod">
          <ac:chgData name="Yash Chaudhary" userId="613825d7-d24c-440c-8b4d-123235b292bb" providerId="ADAL" clId="{F570A9EF-A93B-4213-9153-0068CE2C84E7}" dt="2026-07-21T17:43:45.346" v="1981" actId="571"/>
          <ac:spMkLst>
            <pc:docMk/>
            <pc:sldMk cId="764302522" sldId="257"/>
            <ac:spMk id="87" creationId="{39624F7B-95AD-C0C2-6BE7-57026E2BE962}"/>
          </ac:spMkLst>
        </pc:spChg>
        <pc:spChg chg="mod">
          <ac:chgData name="Yash Chaudhary" userId="613825d7-d24c-440c-8b4d-123235b292bb" providerId="ADAL" clId="{F570A9EF-A93B-4213-9153-0068CE2C84E7}" dt="2026-07-21T17:44:02.530" v="2009" actId="20577"/>
          <ac:spMkLst>
            <pc:docMk/>
            <pc:sldMk cId="764302522" sldId="257"/>
            <ac:spMk id="95" creationId="{1B235387-F6C7-F6C6-8295-32FBFC82BF94}"/>
          </ac:spMkLst>
        </pc:spChg>
        <pc:spChg chg="mod">
          <ac:chgData name="Yash Chaudhary" userId="613825d7-d24c-440c-8b4d-123235b292bb" providerId="ADAL" clId="{F570A9EF-A93B-4213-9153-0068CE2C84E7}" dt="2026-07-21T17:44:34.277" v="2098" actId="20577"/>
          <ac:spMkLst>
            <pc:docMk/>
            <pc:sldMk cId="764302522" sldId="257"/>
            <ac:spMk id="96" creationId="{91BD9DD2-239B-D409-D9FE-7704BA38895A}"/>
          </ac:spMkLst>
        </pc:spChg>
        <pc:spChg chg="add mod">
          <ac:chgData name="Yash Chaudhary" userId="613825d7-d24c-440c-8b4d-123235b292bb" providerId="ADAL" clId="{F570A9EF-A93B-4213-9153-0068CE2C84E7}" dt="2026-07-21T17:36:53.773" v="1858" actId="14100"/>
          <ac:spMkLst>
            <pc:docMk/>
            <pc:sldMk cId="764302522" sldId="257"/>
            <ac:spMk id="105" creationId="{E572E805-5378-913A-94BC-E650DB7B1536}"/>
          </ac:spMkLst>
        </pc:spChg>
        <pc:spChg chg="add mod">
          <ac:chgData name="Yash Chaudhary" userId="613825d7-d24c-440c-8b4d-123235b292bb" providerId="ADAL" clId="{F570A9EF-A93B-4213-9153-0068CE2C84E7}" dt="2026-07-21T17:50:51.574" v="2222" actId="1582"/>
          <ac:spMkLst>
            <pc:docMk/>
            <pc:sldMk cId="764302522" sldId="257"/>
            <ac:spMk id="106" creationId="{B8316B7F-39B0-7B71-5B00-DEDCF721DA90}"/>
          </ac:spMkLst>
        </pc:spChg>
        <pc:spChg chg="add mod">
          <ac:chgData name="Yash Chaudhary" userId="613825d7-d24c-440c-8b4d-123235b292bb" providerId="ADAL" clId="{F570A9EF-A93B-4213-9153-0068CE2C84E7}" dt="2026-07-20T17:38:24.131" v="1450" actId="554"/>
          <ac:spMkLst>
            <pc:docMk/>
            <pc:sldMk cId="764302522" sldId="257"/>
            <ac:spMk id="110" creationId="{9F00D47A-A3E7-D8B9-E21A-E9CD8FC5337E}"/>
          </ac:spMkLst>
        </pc:spChg>
        <pc:spChg chg="add mod">
          <ac:chgData name="Yash Chaudhary" userId="613825d7-d24c-440c-8b4d-123235b292bb" providerId="ADAL" clId="{F570A9EF-A93B-4213-9153-0068CE2C84E7}" dt="2026-07-21T17:36:12.755" v="1843" actId="1036"/>
          <ac:spMkLst>
            <pc:docMk/>
            <pc:sldMk cId="764302522" sldId="257"/>
            <ac:spMk id="119" creationId="{DA0F4BBD-E69E-82D2-FBD9-895B3D77FF17}"/>
          </ac:spMkLst>
        </pc:spChg>
        <pc:spChg chg="add mod">
          <ac:chgData name="Yash Chaudhary" userId="613825d7-d24c-440c-8b4d-123235b292bb" providerId="ADAL" clId="{F570A9EF-A93B-4213-9153-0068CE2C84E7}" dt="2026-07-20T17:38:24.131" v="1450" actId="554"/>
          <ac:spMkLst>
            <pc:docMk/>
            <pc:sldMk cId="764302522" sldId="257"/>
            <ac:spMk id="128" creationId="{FBEDDF1F-121D-509B-8231-1474CE94E23E}"/>
          </ac:spMkLst>
        </pc:spChg>
        <pc:spChg chg="add mod">
          <ac:chgData name="Yash Chaudhary" userId="613825d7-d24c-440c-8b4d-123235b292bb" providerId="ADAL" clId="{F570A9EF-A93B-4213-9153-0068CE2C84E7}" dt="2026-07-20T17:38:31.769" v="1451" actId="13926"/>
          <ac:spMkLst>
            <pc:docMk/>
            <pc:sldMk cId="764302522" sldId="257"/>
            <ac:spMk id="129" creationId="{2D6F9801-40FD-EEC3-6EC9-B35B2613899C}"/>
          </ac:spMkLst>
        </pc:spChg>
        <pc:spChg chg="add mod">
          <ac:chgData name="Yash Chaudhary" userId="613825d7-d24c-440c-8b4d-123235b292bb" providerId="ADAL" clId="{F570A9EF-A93B-4213-9153-0068CE2C84E7}" dt="2026-07-21T17:04:45.482" v="1800" actId="20577"/>
          <ac:spMkLst>
            <pc:docMk/>
            <pc:sldMk cId="764302522" sldId="257"/>
            <ac:spMk id="130" creationId="{F3CF7C50-F3C6-A86E-6AA5-46A6C9B4B343}"/>
          </ac:spMkLst>
        </pc:spChg>
        <pc:spChg chg="add mod">
          <ac:chgData name="Yash Chaudhary" userId="613825d7-d24c-440c-8b4d-123235b292bb" providerId="ADAL" clId="{F570A9EF-A93B-4213-9153-0068CE2C84E7}" dt="2026-07-20T17:38:31.769" v="1451" actId="13926"/>
          <ac:spMkLst>
            <pc:docMk/>
            <pc:sldMk cId="764302522" sldId="257"/>
            <ac:spMk id="131" creationId="{6A3627CC-4857-7C3E-6885-8E93185811B8}"/>
          </ac:spMkLst>
        </pc:spChg>
        <pc:spChg chg="add mod">
          <ac:chgData name="Yash Chaudhary" userId="613825d7-d24c-440c-8b4d-123235b292bb" providerId="ADAL" clId="{F570A9EF-A93B-4213-9153-0068CE2C84E7}" dt="2026-07-20T17:38:24.131" v="1450" actId="554"/>
          <ac:spMkLst>
            <pc:docMk/>
            <pc:sldMk cId="764302522" sldId="257"/>
            <ac:spMk id="132" creationId="{ED401BAA-A97F-78DC-EF3F-C37513BE7629}"/>
          </ac:spMkLst>
        </pc:spChg>
        <pc:spChg chg="add mod">
          <ac:chgData name="Yash Chaudhary" userId="613825d7-d24c-440c-8b4d-123235b292bb" providerId="ADAL" clId="{F570A9EF-A93B-4213-9153-0068CE2C84E7}" dt="2026-07-20T17:38:31.769" v="1451" actId="13926"/>
          <ac:spMkLst>
            <pc:docMk/>
            <pc:sldMk cId="764302522" sldId="257"/>
            <ac:spMk id="133" creationId="{4045BD69-25BA-07A7-030B-2BFF9E105AA4}"/>
          </ac:spMkLst>
        </pc:spChg>
        <pc:spChg chg="add mod">
          <ac:chgData name="Yash Chaudhary" userId="613825d7-d24c-440c-8b4d-123235b292bb" providerId="ADAL" clId="{F570A9EF-A93B-4213-9153-0068CE2C84E7}" dt="2026-07-21T17:36:12.755" v="1843" actId="1036"/>
          <ac:spMkLst>
            <pc:docMk/>
            <pc:sldMk cId="764302522" sldId="257"/>
            <ac:spMk id="134" creationId="{EC1D7758-5E28-5F58-6F65-4418FD07B946}"/>
          </ac:spMkLst>
        </pc:spChg>
        <pc:spChg chg="add mod">
          <ac:chgData name="Yash Chaudhary" userId="613825d7-d24c-440c-8b4d-123235b292bb" providerId="ADAL" clId="{F570A9EF-A93B-4213-9153-0068CE2C84E7}" dt="2026-07-20T17:38:31.769" v="1451" actId="13926"/>
          <ac:spMkLst>
            <pc:docMk/>
            <pc:sldMk cId="764302522" sldId="257"/>
            <ac:spMk id="135" creationId="{4FD06FC9-0C61-C841-ECBB-4C2929FD1075}"/>
          </ac:spMkLst>
        </pc:spChg>
        <pc:grpChg chg="add mod">
          <ac:chgData name="Yash Chaudhary" userId="613825d7-d24c-440c-8b4d-123235b292bb" providerId="ADAL" clId="{F570A9EF-A93B-4213-9153-0068CE2C84E7}" dt="2026-07-21T17:49:07.081" v="2208" actId="1038"/>
          <ac:grpSpMkLst>
            <pc:docMk/>
            <pc:sldMk cId="764302522" sldId="257"/>
            <ac:grpSpMk id="4" creationId="{2021872C-E8B7-C05F-1D53-EF4353554AA9}"/>
          </ac:grpSpMkLst>
        </pc:grpChg>
        <pc:grpChg chg="add mod">
          <ac:chgData name="Yash Chaudhary" userId="613825d7-d24c-440c-8b4d-123235b292bb" providerId="ADAL" clId="{F570A9EF-A93B-4213-9153-0068CE2C84E7}" dt="2026-07-21T17:49:07.081" v="2208" actId="1038"/>
          <ac:grpSpMkLst>
            <pc:docMk/>
            <pc:sldMk cId="764302522" sldId="257"/>
            <ac:grpSpMk id="9" creationId="{6F34C903-0605-A640-96A0-02EB281F8F54}"/>
          </ac:grpSpMkLst>
        </pc:grpChg>
        <pc:grpChg chg="add mod">
          <ac:chgData name="Yash Chaudhary" userId="613825d7-d24c-440c-8b4d-123235b292bb" providerId="ADAL" clId="{F570A9EF-A93B-4213-9153-0068CE2C84E7}" dt="2026-07-21T17:49:07.081" v="2208" actId="1038"/>
          <ac:grpSpMkLst>
            <pc:docMk/>
            <pc:sldMk cId="764302522" sldId="257"/>
            <ac:grpSpMk id="10" creationId="{D589E745-5EDF-46A5-E920-50F60860C7F5}"/>
          </ac:grpSpMkLst>
        </pc:grpChg>
        <pc:grpChg chg="add mod">
          <ac:chgData name="Yash Chaudhary" userId="613825d7-d24c-440c-8b4d-123235b292bb" providerId="ADAL" clId="{F570A9EF-A93B-4213-9153-0068CE2C84E7}" dt="2026-07-21T17:40:33.847" v="1953" actId="164"/>
          <ac:grpSpMkLst>
            <pc:docMk/>
            <pc:sldMk cId="764302522" sldId="257"/>
            <ac:grpSpMk id="59" creationId="{EA352FBE-CFAB-7995-6751-60CFC7CD9EC2}"/>
          </ac:grpSpMkLst>
        </pc:grpChg>
        <pc:grpChg chg="add mod">
          <ac:chgData name="Yash Chaudhary" userId="613825d7-d24c-440c-8b4d-123235b292bb" providerId="ADAL" clId="{F570A9EF-A93B-4213-9153-0068CE2C84E7}" dt="2026-07-21T17:41:29.746" v="1962" actId="408"/>
          <ac:grpSpMkLst>
            <pc:docMk/>
            <pc:sldMk cId="764302522" sldId="257"/>
            <ac:grpSpMk id="61" creationId="{A69E8E5A-CA21-8B3C-BBC3-BD33E9E02E4A}"/>
          </ac:grpSpMkLst>
        </pc:grpChg>
        <pc:grpChg chg="add mod">
          <ac:chgData name="Yash Chaudhary" userId="613825d7-d24c-440c-8b4d-123235b292bb" providerId="ADAL" clId="{F570A9EF-A93B-4213-9153-0068CE2C84E7}" dt="2026-07-21T17:41:11.883" v="1960" actId="164"/>
          <ac:grpSpMkLst>
            <pc:docMk/>
            <pc:sldMk cId="764302522" sldId="257"/>
            <ac:grpSpMk id="68" creationId="{4FA80614-B69F-A74D-45B1-A46ACD62A1EF}"/>
          </ac:grpSpMkLst>
        </pc:grpChg>
        <pc:grpChg chg="add mod">
          <ac:chgData name="Yash Chaudhary" userId="613825d7-d24c-440c-8b4d-123235b292bb" providerId="ADAL" clId="{F570A9EF-A93B-4213-9153-0068CE2C84E7}" dt="2026-07-21T17:43:45.346" v="1981" actId="571"/>
          <ac:grpSpMkLst>
            <pc:docMk/>
            <pc:sldMk cId="764302522" sldId="257"/>
            <ac:grpSpMk id="80" creationId="{0F62A9A0-04DD-5789-B6A1-ED0FC366F24D}"/>
          </ac:grpSpMkLst>
        </pc:grpChg>
        <pc:picChg chg="add mod modCrop">
          <ac:chgData name="Yash Chaudhary" userId="613825d7-d24c-440c-8b4d-123235b292bb" providerId="ADAL" clId="{F570A9EF-A93B-4213-9153-0068CE2C84E7}" dt="2026-08-12T14:12:39.767" v="2268" actId="1037"/>
          <ac:picMkLst>
            <pc:docMk/>
            <pc:sldMk cId="764302522" sldId="257"/>
            <ac:picMk id="3" creationId="{6B0A7993-FDF6-7310-175B-2AF573553940}"/>
          </ac:picMkLst>
        </pc:picChg>
        <pc:picChg chg="add mod modCrop">
          <ac:chgData name="Yash Chaudhary" userId="613825d7-d24c-440c-8b4d-123235b292bb" providerId="ADAL" clId="{F570A9EF-A93B-4213-9153-0068CE2C84E7}" dt="2026-07-21T17:36:22.646" v="1857" actId="1035"/>
          <ac:picMkLst>
            <pc:docMk/>
            <pc:sldMk cId="764302522" sldId="257"/>
            <ac:picMk id="5" creationId="{8B797839-BFEA-A965-8CEE-AD83B924865A}"/>
          </ac:picMkLst>
        </pc:picChg>
        <pc:picChg chg="add mod">
          <ac:chgData name="Yash Chaudhary" userId="613825d7-d24c-440c-8b4d-123235b292bb" providerId="ADAL" clId="{F570A9EF-A93B-4213-9153-0068CE2C84E7}" dt="2026-07-20T17:41:28.224" v="1473" actId="1036"/>
          <ac:picMkLst>
            <pc:docMk/>
            <pc:sldMk cId="764302522" sldId="257"/>
            <ac:picMk id="6" creationId="{0BB36FE8-C04C-A00A-4B12-1BE76B857B9A}"/>
          </ac:picMkLst>
        </pc:picChg>
        <pc:picChg chg="add mod modCrop">
          <ac:chgData name="Yash Chaudhary" userId="613825d7-d24c-440c-8b4d-123235b292bb" providerId="ADAL" clId="{F570A9EF-A93B-4213-9153-0068CE2C84E7}" dt="2026-07-21T17:36:22.646" v="1857" actId="1035"/>
          <ac:picMkLst>
            <pc:docMk/>
            <pc:sldMk cId="764302522" sldId="257"/>
            <ac:picMk id="7" creationId="{2C6096A4-1F4E-B4CB-9463-61CE5C3088D3}"/>
          </ac:picMkLst>
        </pc:picChg>
        <pc:picChg chg="add mod modCrop">
          <ac:chgData name="Yash Chaudhary" userId="613825d7-d24c-440c-8b4d-123235b292bb" providerId="ADAL" clId="{F570A9EF-A93B-4213-9153-0068CE2C84E7}" dt="2026-07-21T14:41:46.073" v="1749" actId="12789"/>
          <ac:picMkLst>
            <pc:docMk/>
            <pc:sldMk cId="764302522" sldId="257"/>
            <ac:picMk id="40" creationId="{003248F5-48BA-A227-DEF6-1546E0398455}"/>
          </ac:picMkLst>
        </pc:picChg>
        <pc:picChg chg="add mod">
          <ac:chgData name="Yash Chaudhary" userId="613825d7-d24c-440c-8b4d-123235b292bb" providerId="ADAL" clId="{F570A9EF-A93B-4213-9153-0068CE2C84E7}" dt="2026-07-21T14:41:46.073" v="1749" actId="12789"/>
          <ac:picMkLst>
            <pc:docMk/>
            <pc:sldMk cId="764302522" sldId="257"/>
            <ac:picMk id="46" creationId="{0F95E20A-AD3F-49BA-8536-71C33C7CD4C4}"/>
          </ac:picMkLst>
        </pc:picChg>
        <pc:picChg chg="add mod">
          <ac:chgData name="Yash Chaudhary" userId="613825d7-d24c-440c-8b4d-123235b292bb" providerId="ADAL" clId="{F570A9EF-A93B-4213-9153-0068CE2C84E7}" dt="2026-07-21T14:41:46.073" v="1749" actId="12789"/>
          <ac:picMkLst>
            <pc:docMk/>
            <pc:sldMk cId="764302522" sldId="257"/>
            <ac:picMk id="49" creationId="{821EED80-6668-6AB8-DA1C-F53941EF71D3}"/>
          </ac:picMkLst>
        </pc:picChg>
        <pc:picChg chg="add mod modCrop">
          <ac:chgData name="Yash Chaudhary" userId="613825d7-d24c-440c-8b4d-123235b292bb" providerId="ADAL" clId="{F570A9EF-A93B-4213-9153-0068CE2C84E7}" dt="2026-07-21T14:41:46.073" v="1749" actId="12789"/>
          <ac:picMkLst>
            <pc:docMk/>
            <pc:sldMk cId="764302522" sldId="257"/>
            <ac:picMk id="52" creationId="{BE59B140-793B-85B8-A774-720B010DE947}"/>
          </ac:picMkLst>
        </pc:picChg>
        <pc:picChg chg="add mod">
          <ac:chgData name="Yash Chaudhary" userId="613825d7-d24c-440c-8b4d-123235b292bb" providerId="ADAL" clId="{F570A9EF-A93B-4213-9153-0068CE2C84E7}" dt="2026-07-21T17:37:48.538" v="1888" actId="1035"/>
          <ac:picMkLst>
            <pc:docMk/>
            <pc:sldMk cId="764302522" sldId="257"/>
            <ac:picMk id="54" creationId="{BE77F0E5-AAAC-A749-6388-3A55E81A9B81}"/>
          </ac:picMkLst>
        </pc:picChg>
        <pc:picChg chg="add mod">
          <ac:chgData name="Yash Chaudhary" userId="613825d7-d24c-440c-8b4d-123235b292bb" providerId="ADAL" clId="{F570A9EF-A93B-4213-9153-0068CE2C84E7}" dt="2026-07-21T14:41:46.073" v="1749" actId="12789"/>
          <ac:picMkLst>
            <pc:docMk/>
            <pc:sldMk cId="764302522" sldId="257"/>
            <ac:picMk id="57" creationId="{3F86B8C4-0BCB-4B7F-1D9C-D63E9E2E1A6B}"/>
          </ac:picMkLst>
        </pc:picChg>
        <pc:picChg chg="add mod">
          <ac:chgData name="Yash Chaudhary" userId="613825d7-d24c-440c-8b4d-123235b292bb" providerId="ADAL" clId="{F570A9EF-A93B-4213-9153-0068CE2C84E7}" dt="2026-07-21T17:37:48.538" v="1888" actId="1035"/>
          <ac:picMkLst>
            <pc:docMk/>
            <pc:sldMk cId="764302522" sldId="257"/>
            <ac:picMk id="60" creationId="{7BE14281-B57A-A597-A25C-8E44C07652BC}"/>
          </ac:picMkLst>
        </pc:picChg>
        <pc:picChg chg="add mod">
          <ac:chgData name="Yash Chaudhary" userId="613825d7-d24c-440c-8b4d-123235b292bb" providerId="ADAL" clId="{F570A9EF-A93B-4213-9153-0068CE2C84E7}" dt="2026-07-21T17:37:48.538" v="1888" actId="1035"/>
          <ac:picMkLst>
            <pc:docMk/>
            <pc:sldMk cId="764302522" sldId="257"/>
            <ac:picMk id="62" creationId="{7EA860CA-E6B8-3D1B-63D0-F876E77A0617}"/>
          </ac:picMkLst>
        </pc:picChg>
        <pc:picChg chg="add mod">
          <ac:chgData name="Yash Chaudhary" userId="613825d7-d24c-440c-8b4d-123235b292bb" providerId="ADAL" clId="{F570A9EF-A93B-4213-9153-0068CE2C84E7}" dt="2026-07-21T17:37:48.538" v="1888" actId="1035"/>
          <ac:picMkLst>
            <pc:docMk/>
            <pc:sldMk cId="764302522" sldId="257"/>
            <ac:picMk id="79" creationId="{69C29663-C456-9474-C742-CA5AE525ADA8}"/>
          </ac:picMkLst>
        </pc:picChg>
        <pc:picChg chg="add mod">
          <ac:chgData name="Yash Chaudhary" userId="613825d7-d24c-440c-8b4d-123235b292bb" providerId="ADAL" clId="{F570A9EF-A93B-4213-9153-0068CE2C84E7}" dt="2026-07-21T14:41:59.914" v="1752" actId="12789"/>
          <ac:picMkLst>
            <pc:docMk/>
            <pc:sldMk cId="764302522" sldId="257"/>
            <ac:picMk id="94" creationId="{7838298E-8E98-CA84-66F1-1796E0435EBD}"/>
          </ac:picMkLst>
        </pc:picChg>
        <pc:picChg chg="add mod">
          <ac:chgData name="Yash Chaudhary" userId="613825d7-d24c-440c-8b4d-123235b292bb" providerId="ADAL" clId="{F570A9EF-A93B-4213-9153-0068CE2C84E7}" dt="2026-07-21T17:37:48.538" v="1888" actId="1035"/>
          <ac:picMkLst>
            <pc:docMk/>
            <pc:sldMk cId="764302522" sldId="257"/>
            <ac:picMk id="104" creationId="{9B087559-6645-89BC-B3B9-D5702E4A3B07}"/>
          </ac:picMkLst>
        </pc:picChg>
        <pc:picChg chg="add mod">
          <ac:chgData name="Yash Chaudhary" userId="613825d7-d24c-440c-8b4d-123235b292bb" providerId="ADAL" clId="{F570A9EF-A93B-4213-9153-0068CE2C84E7}" dt="2026-07-21T17:37:48.538" v="1888" actId="1035"/>
          <ac:picMkLst>
            <pc:docMk/>
            <pc:sldMk cId="764302522" sldId="257"/>
            <ac:picMk id="108" creationId="{D8E8304A-0743-7EAB-5E0C-7220234DC5E1}"/>
          </ac:picMkLst>
        </pc:picChg>
        <pc:picChg chg="add mod">
          <ac:chgData name="Yash Chaudhary" userId="613825d7-d24c-440c-8b4d-123235b292bb" providerId="ADAL" clId="{F570A9EF-A93B-4213-9153-0068CE2C84E7}" dt="2026-07-21T17:51:38.590" v="2242" actId="1076"/>
          <ac:picMkLst>
            <pc:docMk/>
            <pc:sldMk cId="764302522" sldId="257"/>
            <ac:picMk id="109" creationId="{4ED41065-BB61-539E-7FF3-6C9AE9C46A75}"/>
          </ac:picMkLst>
        </pc:picChg>
        <pc:picChg chg="add mod">
          <ac:chgData name="Yash Chaudhary" userId="613825d7-d24c-440c-8b4d-123235b292bb" providerId="ADAL" clId="{F570A9EF-A93B-4213-9153-0068CE2C84E7}" dt="2026-07-21T14:41:46.073" v="1749" actId="12789"/>
          <ac:picMkLst>
            <pc:docMk/>
            <pc:sldMk cId="764302522" sldId="257"/>
            <ac:picMk id="111" creationId="{BAE7D665-C267-976E-852E-C34BC5D96E4B}"/>
          </ac:picMkLst>
        </pc:picChg>
        <pc:picChg chg="add mod">
          <ac:chgData name="Yash Chaudhary" userId="613825d7-d24c-440c-8b4d-123235b292bb" providerId="ADAL" clId="{F570A9EF-A93B-4213-9153-0068CE2C84E7}" dt="2026-07-21T17:53:31.040" v="2250" actId="1076"/>
          <ac:picMkLst>
            <pc:docMk/>
            <pc:sldMk cId="764302522" sldId="257"/>
            <ac:picMk id="117" creationId="{889FD14A-5140-D7D5-FB54-5A8E2191C2E5}"/>
          </ac:picMkLst>
        </pc:picChg>
        <pc:picChg chg="add mod">
          <ac:chgData name="Yash Chaudhary" userId="613825d7-d24c-440c-8b4d-123235b292bb" providerId="ADAL" clId="{F570A9EF-A93B-4213-9153-0068CE2C84E7}" dt="2026-07-21T17:37:48.538" v="1888" actId="1035"/>
          <ac:picMkLst>
            <pc:docMk/>
            <pc:sldMk cId="764302522" sldId="257"/>
            <ac:picMk id="141" creationId="{BB7C7F29-ED74-96F6-7A82-96CE317FD312}"/>
          </ac:picMkLst>
        </pc:picChg>
        <pc:picChg chg="add mod">
          <ac:chgData name="Yash Chaudhary" userId="613825d7-d24c-440c-8b4d-123235b292bb" providerId="ADAL" clId="{F570A9EF-A93B-4213-9153-0068CE2C84E7}" dt="2026-07-21T14:41:59.914" v="1752" actId="12789"/>
          <ac:picMkLst>
            <pc:docMk/>
            <pc:sldMk cId="764302522" sldId="257"/>
            <ac:picMk id="143" creationId="{B93A6E53-8DD1-5C30-5242-035B659628E7}"/>
          </ac:picMkLst>
        </pc:picChg>
        <pc:picChg chg="add del mod">
          <ac:chgData name="Yash Chaudhary" userId="613825d7-d24c-440c-8b4d-123235b292bb" providerId="ADAL" clId="{F570A9EF-A93B-4213-9153-0068CE2C84E7}" dt="2026-07-21T17:34:45.197" v="1817" actId="164"/>
          <ac:picMkLst>
            <pc:docMk/>
            <pc:sldMk cId="764302522" sldId="257"/>
            <ac:picMk id="145" creationId="{9F17024F-528B-2E59-1677-9E428733DB6F}"/>
          </ac:picMkLst>
        </pc:picChg>
        <pc:picChg chg="add del mod">
          <ac:chgData name="Yash Chaudhary" userId="613825d7-d24c-440c-8b4d-123235b292bb" providerId="ADAL" clId="{F570A9EF-A93B-4213-9153-0068CE2C84E7}" dt="2026-07-21T17:34:47.100" v="1818" actId="164"/>
          <ac:picMkLst>
            <pc:docMk/>
            <pc:sldMk cId="764302522" sldId="257"/>
            <ac:picMk id="147" creationId="{72A4DC5A-D782-1B72-0A16-488E6918215B}"/>
          </ac:picMkLst>
        </pc:picChg>
        <pc:picChg chg="mod">
          <ac:chgData name="Yash Chaudhary" userId="613825d7-d24c-440c-8b4d-123235b292bb" providerId="ADAL" clId="{F570A9EF-A93B-4213-9153-0068CE2C84E7}" dt="2026-07-21T17:34:48.436" v="1819" actId="164"/>
          <ac:picMkLst>
            <pc:docMk/>
            <pc:sldMk cId="764302522" sldId="257"/>
            <ac:picMk id="151" creationId="{78E840C7-35D8-BDE4-4F00-7E28D959BDEF}"/>
          </ac:picMkLst>
        </pc:picChg>
        <pc:picChg chg="add mod">
          <ac:chgData name="Yash Chaudhary" userId="613825d7-d24c-440c-8b4d-123235b292bb" providerId="ADAL" clId="{F570A9EF-A93B-4213-9153-0068CE2C84E7}" dt="2026-07-21T17:40:33.847" v="1953" actId="164"/>
          <ac:picMkLst>
            <pc:docMk/>
            <pc:sldMk cId="764302522" sldId="257"/>
            <ac:picMk id="153" creationId="{C98004DB-8963-C899-5E4A-4A1D51B46B1F}"/>
          </ac:picMkLst>
        </pc:picChg>
        <pc:picChg chg="add mod">
          <ac:chgData name="Yash Chaudhary" userId="613825d7-d24c-440c-8b4d-123235b292bb" providerId="ADAL" clId="{F570A9EF-A93B-4213-9153-0068CE2C84E7}" dt="2026-07-21T17:40:42.314" v="1955" actId="164"/>
          <ac:picMkLst>
            <pc:docMk/>
            <pc:sldMk cId="764302522" sldId="257"/>
            <ac:picMk id="157" creationId="{38172196-C99C-8B40-9C7F-AE228D8628B8}"/>
          </ac:picMkLst>
        </pc:picChg>
        <pc:picChg chg="add mod">
          <ac:chgData name="Yash Chaudhary" userId="613825d7-d24c-440c-8b4d-123235b292bb" providerId="ADAL" clId="{F570A9EF-A93B-4213-9153-0068CE2C84E7}" dt="2026-07-21T17:41:11.883" v="1960" actId="164"/>
          <ac:picMkLst>
            <pc:docMk/>
            <pc:sldMk cId="764302522" sldId="257"/>
            <ac:picMk id="159" creationId="{7F1D5A61-E5F1-0293-D003-5B296DA4DB22}"/>
          </ac:picMkLst>
        </pc:picChg>
        <pc:picChg chg="add mod">
          <ac:chgData name="Yash Chaudhary" userId="613825d7-d24c-440c-8b4d-123235b292bb" providerId="ADAL" clId="{F570A9EF-A93B-4213-9153-0068CE2C84E7}" dt="2026-07-21T17:42:35.845" v="1976" actId="1035"/>
          <ac:picMkLst>
            <pc:docMk/>
            <pc:sldMk cId="764302522" sldId="257"/>
            <ac:picMk id="160" creationId="{E0DC6882-5983-95B5-7744-620D819FAE9E}"/>
          </ac:picMkLst>
        </pc:picChg>
        <pc:picChg chg="add mod">
          <ac:chgData name="Yash Chaudhary" userId="613825d7-d24c-440c-8b4d-123235b292bb" providerId="ADAL" clId="{F570A9EF-A93B-4213-9153-0068CE2C84E7}" dt="2026-07-21T17:43:29.572" v="1980" actId="12788"/>
          <ac:picMkLst>
            <pc:docMk/>
            <pc:sldMk cId="764302522" sldId="257"/>
            <ac:picMk id="162" creationId="{DC0B2654-F5FD-F9EE-8873-7F68760B11CA}"/>
          </ac:picMkLst>
        </pc:picChg>
        <pc:picChg chg="add mod">
          <ac:chgData name="Yash Chaudhary" userId="613825d7-d24c-440c-8b4d-123235b292bb" providerId="ADAL" clId="{F570A9EF-A93B-4213-9153-0068CE2C84E7}" dt="2026-07-17T10:54:25.042" v="1225" actId="12789"/>
          <ac:picMkLst>
            <pc:docMk/>
            <pc:sldMk cId="764302522" sldId="257"/>
            <ac:picMk id="170" creationId="{6FF98CDF-890D-D28D-F991-06F0768465E9}"/>
          </ac:picMkLst>
        </pc:picChg>
        <pc:picChg chg="add mod">
          <ac:chgData name="Yash Chaudhary" userId="613825d7-d24c-440c-8b4d-123235b292bb" providerId="ADAL" clId="{F570A9EF-A93B-4213-9153-0068CE2C84E7}" dt="2026-07-17T10:54:25.042" v="1225" actId="12789"/>
          <ac:picMkLst>
            <pc:docMk/>
            <pc:sldMk cId="764302522" sldId="257"/>
            <ac:picMk id="174" creationId="{E3E60047-8C33-B58D-C4FC-E691E7E901B5}"/>
          </ac:picMkLst>
        </pc:picChg>
        <pc:picChg chg="add mod">
          <ac:chgData name="Yash Chaudhary" userId="613825d7-d24c-440c-8b4d-123235b292bb" providerId="ADAL" clId="{F570A9EF-A93B-4213-9153-0068CE2C84E7}" dt="2026-07-17T10:54:25.042" v="1225" actId="12789"/>
          <ac:picMkLst>
            <pc:docMk/>
            <pc:sldMk cId="764302522" sldId="257"/>
            <ac:picMk id="176" creationId="{A072C85A-5B87-4189-94E1-C832971CEC34}"/>
          </ac:picMkLst>
        </pc:picChg>
        <pc:picChg chg="add mod">
          <ac:chgData name="Yash Chaudhary" userId="613825d7-d24c-440c-8b4d-123235b292bb" providerId="ADAL" clId="{F570A9EF-A93B-4213-9153-0068CE2C84E7}" dt="2026-07-17T10:54:25.042" v="1225" actId="12789"/>
          <ac:picMkLst>
            <pc:docMk/>
            <pc:sldMk cId="764302522" sldId="257"/>
            <ac:picMk id="178" creationId="{100C3EFB-77DD-73B9-8314-57AFAC59AFB9}"/>
          </ac:picMkLst>
        </pc:picChg>
        <pc:picChg chg="add mod">
          <ac:chgData name="Yash Chaudhary" userId="613825d7-d24c-440c-8b4d-123235b292bb" providerId="ADAL" clId="{F570A9EF-A93B-4213-9153-0068CE2C84E7}" dt="2026-07-17T10:52:52.883" v="1204"/>
          <ac:picMkLst>
            <pc:docMk/>
            <pc:sldMk cId="764302522" sldId="257"/>
            <ac:picMk id="180" creationId="{B7352DD7-595F-CB50-EAE3-E5A4C43BD91A}"/>
          </ac:picMkLst>
        </pc:picChg>
        <pc:cxnChg chg="add mod">
          <ac:chgData name="Yash Chaudhary" userId="613825d7-d24c-440c-8b4d-123235b292bb" providerId="ADAL" clId="{F570A9EF-A93B-4213-9153-0068CE2C84E7}" dt="2026-07-21T14:16:36.429" v="1557" actId="408"/>
          <ac:cxnSpMkLst>
            <pc:docMk/>
            <pc:sldMk cId="764302522" sldId="257"/>
            <ac:cxnSpMk id="14" creationId="{462DD0D6-EB26-6289-E9B4-FE00CA033E2B}"/>
          </ac:cxnSpMkLst>
        </pc:cxnChg>
        <pc:cxnChg chg="add mod">
          <ac:chgData name="Yash Chaudhary" userId="613825d7-d24c-440c-8b4d-123235b292bb" providerId="ADAL" clId="{F570A9EF-A93B-4213-9153-0068CE2C84E7}" dt="2026-07-21T14:19:01.572" v="1581" actId="571"/>
          <ac:cxnSpMkLst>
            <pc:docMk/>
            <pc:sldMk cId="764302522" sldId="257"/>
            <ac:cxnSpMk id="17" creationId="{818953B3-EE03-8B33-436F-064D2A12FF0D}"/>
          </ac:cxnSpMkLst>
        </pc:cxnChg>
        <pc:cxnChg chg="add mod">
          <ac:chgData name="Yash Chaudhary" userId="613825d7-d24c-440c-8b4d-123235b292bb" providerId="ADAL" clId="{F570A9EF-A93B-4213-9153-0068CE2C84E7}" dt="2026-07-21T14:41:59.914" v="1752" actId="12789"/>
          <ac:cxnSpMkLst>
            <pc:docMk/>
            <pc:sldMk cId="764302522" sldId="257"/>
            <ac:cxnSpMk id="19" creationId="{D0583110-86FA-925B-82DC-FF6A5007B024}"/>
          </ac:cxnSpMkLst>
        </pc:cxnChg>
        <pc:cxnChg chg="add mod">
          <ac:chgData name="Yash Chaudhary" userId="613825d7-d24c-440c-8b4d-123235b292bb" providerId="ADAL" clId="{F570A9EF-A93B-4213-9153-0068CE2C84E7}" dt="2026-07-21T14:41:59.914" v="1752" actId="12789"/>
          <ac:cxnSpMkLst>
            <pc:docMk/>
            <pc:sldMk cId="764302522" sldId="257"/>
            <ac:cxnSpMk id="21" creationId="{21B90672-2C2B-662E-C212-16317C920236}"/>
          </ac:cxnSpMkLst>
        </pc:cxnChg>
        <pc:cxnChg chg="mod">
          <ac:chgData name="Yash Chaudhary" userId="613825d7-d24c-440c-8b4d-123235b292bb" providerId="ADAL" clId="{F570A9EF-A93B-4213-9153-0068CE2C84E7}" dt="2026-07-21T17:49:07.081" v="2208" actId="1038"/>
          <ac:cxnSpMkLst>
            <pc:docMk/>
            <pc:sldMk cId="764302522" sldId="257"/>
            <ac:cxnSpMk id="22" creationId="{4985FAB1-8C6C-3553-D4E3-64A03F98A26E}"/>
          </ac:cxnSpMkLst>
        </pc:cxnChg>
        <pc:cxnChg chg="add mod">
          <ac:chgData name="Yash Chaudhary" userId="613825d7-d24c-440c-8b4d-123235b292bb" providerId="ADAL" clId="{F570A9EF-A93B-4213-9153-0068CE2C84E7}" dt="2026-07-21T14:19:01.572" v="1581" actId="571"/>
          <ac:cxnSpMkLst>
            <pc:docMk/>
            <pc:sldMk cId="764302522" sldId="257"/>
            <ac:cxnSpMk id="23" creationId="{0AD542FF-4633-DA86-408E-1FE3E242A808}"/>
          </ac:cxnSpMkLst>
        </pc:cxnChg>
        <pc:cxnChg chg="add mod">
          <ac:chgData name="Yash Chaudhary" userId="613825d7-d24c-440c-8b4d-123235b292bb" providerId="ADAL" clId="{F570A9EF-A93B-4213-9153-0068CE2C84E7}" dt="2026-07-21T14:41:59.914" v="1752" actId="12789"/>
          <ac:cxnSpMkLst>
            <pc:docMk/>
            <pc:sldMk cId="764302522" sldId="257"/>
            <ac:cxnSpMk id="25" creationId="{4C00B600-DE8D-FC56-61DF-75572250AB56}"/>
          </ac:cxnSpMkLst>
        </pc:cxnChg>
        <pc:cxnChg chg="add mod">
          <ac:chgData name="Yash Chaudhary" userId="613825d7-d24c-440c-8b4d-123235b292bb" providerId="ADAL" clId="{F570A9EF-A93B-4213-9153-0068CE2C84E7}" dt="2026-07-21T14:19:01.572" v="1581" actId="571"/>
          <ac:cxnSpMkLst>
            <pc:docMk/>
            <pc:sldMk cId="764302522" sldId="257"/>
            <ac:cxnSpMk id="27" creationId="{156562BF-30A4-CB1C-A350-504FD76B6DD8}"/>
          </ac:cxnSpMkLst>
        </pc:cxnChg>
        <pc:cxnChg chg="add mod">
          <ac:chgData name="Yash Chaudhary" userId="613825d7-d24c-440c-8b4d-123235b292bb" providerId="ADAL" clId="{F570A9EF-A93B-4213-9153-0068CE2C84E7}" dt="2026-07-21T14:19:01.572" v="1581" actId="571"/>
          <ac:cxnSpMkLst>
            <pc:docMk/>
            <pc:sldMk cId="764302522" sldId="257"/>
            <ac:cxnSpMk id="33" creationId="{EFAB2D06-1394-E4AE-538D-FC8839977222}"/>
          </ac:cxnSpMkLst>
        </pc:cxnChg>
        <pc:cxnChg chg="add mod">
          <ac:chgData name="Yash Chaudhary" userId="613825d7-d24c-440c-8b4d-123235b292bb" providerId="ADAL" clId="{F570A9EF-A93B-4213-9153-0068CE2C84E7}" dt="2026-07-21T14:19:25.300" v="1588" actId="1036"/>
          <ac:cxnSpMkLst>
            <pc:docMk/>
            <pc:sldMk cId="764302522" sldId="257"/>
            <ac:cxnSpMk id="34" creationId="{28C2C48F-2618-C21C-E614-D159054539B3}"/>
          </ac:cxnSpMkLst>
        </pc:cxnChg>
        <pc:cxnChg chg="add mod">
          <ac:chgData name="Yash Chaudhary" userId="613825d7-d24c-440c-8b4d-123235b292bb" providerId="ADAL" clId="{F570A9EF-A93B-4213-9153-0068CE2C84E7}" dt="2026-07-16T15:49:11.352" v="461" actId="1037"/>
          <ac:cxnSpMkLst>
            <pc:docMk/>
            <pc:sldMk cId="764302522" sldId="257"/>
            <ac:cxnSpMk id="41" creationId="{36844317-A044-5C55-52CB-E42607471AAB}"/>
          </ac:cxnSpMkLst>
        </pc:cxnChg>
        <pc:cxnChg chg="add mod">
          <ac:chgData name="Yash Chaudhary" userId="613825d7-d24c-440c-8b4d-123235b292bb" providerId="ADAL" clId="{F570A9EF-A93B-4213-9153-0068CE2C84E7}" dt="2026-07-21T17:37:31.026" v="1869" actId="571"/>
          <ac:cxnSpMkLst>
            <pc:docMk/>
            <pc:sldMk cId="764302522" sldId="257"/>
            <ac:cxnSpMk id="48" creationId="{9E7CFF84-A442-D1FA-65B2-CD181C58C32F}"/>
          </ac:cxnSpMkLst>
        </pc:cxnChg>
        <pc:cxnChg chg="add mod">
          <ac:chgData name="Yash Chaudhary" userId="613825d7-d24c-440c-8b4d-123235b292bb" providerId="ADAL" clId="{F570A9EF-A93B-4213-9153-0068CE2C84E7}" dt="2026-07-21T17:37:35.681" v="1870" actId="571"/>
          <ac:cxnSpMkLst>
            <pc:docMk/>
            <pc:sldMk cId="764302522" sldId="257"/>
            <ac:cxnSpMk id="50" creationId="{90F9F017-4652-0C20-0947-3F801DF5BFA4}"/>
          </ac:cxnSpMkLst>
        </pc:cxnChg>
        <pc:cxnChg chg="add mod">
          <ac:chgData name="Yash Chaudhary" userId="613825d7-d24c-440c-8b4d-123235b292bb" providerId="ADAL" clId="{F570A9EF-A93B-4213-9153-0068CE2C84E7}" dt="2026-07-21T17:38:04.634" v="1926" actId="1035"/>
          <ac:cxnSpMkLst>
            <pc:docMk/>
            <pc:sldMk cId="764302522" sldId="257"/>
            <ac:cxnSpMk id="51" creationId="{B4E536AC-7565-AFDF-1606-98348C7FC561}"/>
          </ac:cxnSpMkLst>
        </pc:cxnChg>
        <pc:cxnChg chg="add mod">
          <ac:chgData name="Yash Chaudhary" userId="613825d7-d24c-440c-8b4d-123235b292bb" providerId="ADAL" clId="{F570A9EF-A93B-4213-9153-0068CE2C84E7}" dt="2026-07-21T17:37:38.065" v="1871" actId="571"/>
          <ac:cxnSpMkLst>
            <pc:docMk/>
            <pc:sldMk cId="764302522" sldId="257"/>
            <ac:cxnSpMk id="53" creationId="{55447793-06EA-62F4-2A60-0F1C201F86D5}"/>
          </ac:cxnSpMkLst>
        </pc:cxnChg>
        <pc:cxnChg chg="add mod">
          <ac:chgData name="Yash Chaudhary" userId="613825d7-d24c-440c-8b4d-123235b292bb" providerId="ADAL" clId="{F570A9EF-A93B-4213-9153-0068CE2C84E7}" dt="2026-07-21T17:44:55.184" v="2111" actId="1036"/>
          <ac:cxnSpMkLst>
            <pc:docMk/>
            <pc:sldMk cId="764302522" sldId="257"/>
            <ac:cxnSpMk id="58" creationId="{9A5DD2B0-4EAC-8B1D-DAD5-2ED574EC56C1}"/>
          </ac:cxnSpMkLst>
        </pc:cxnChg>
        <pc:cxnChg chg="add mod">
          <ac:chgData name="Yash Chaudhary" userId="613825d7-d24c-440c-8b4d-123235b292bb" providerId="ADAL" clId="{F570A9EF-A93B-4213-9153-0068CE2C84E7}" dt="2026-07-16T18:58:15.844" v="675" actId="1036"/>
          <ac:cxnSpMkLst>
            <pc:docMk/>
            <pc:sldMk cId="764302522" sldId="257"/>
            <ac:cxnSpMk id="84" creationId="{E38CD1F1-6C8F-6A5A-804B-4FC7BA5D5887}"/>
          </ac:cxnSpMkLst>
        </pc:cxnChg>
        <pc:cxnChg chg="add mod">
          <ac:chgData name="Yash Chaudhary" userId="613825d7-d24c-440c-8b4d-123235b292bb" providerId="ADAL" clId="{F570A9EF-A93B-4213-9153-0068CE2C84E7}" dt="2026-07-21T14:16:36.429" v="1557" actId="408"/>
          <ac:cxnSpMkLst>
            <pc:docMk/>
            <pc:sldMk cId="764302522" sldId="257"/>
            <ac:cxnSpMk id="88" creationId="{DF53612C-7DC7-5D8D-EF51-0BFEB24A14A9}"/>
          </ac:cxnSpMkLst>
        </pc:cxnChg>
        <pc:cxnChg chg="add mod">
          <ac:chgData name="Yash Chaudhary" userId="613825d7-d24c-440c-8b4d-123235b292bb" providerId="ADAL" clId="{F570A9EF-A93B-4213-9153-0068CE2C84E7}" dt="2026-07-21T14:16:36.429" v="1557" actId="408"/>
          <ac:cxnSpMkLst>
            <pc:docMk/>
            <pc:sldMk cId="764302522" sldId="257"/>
            <ac:cxnSpMk id="89" creationId="{43314B89-F616-D64E-CE42-FCDC20408EBD}"/>
          </ac:cxnSpMkLst>
        </pc:cxnChg>
        <pc:cxnChg chg="add mod">
          <ac:chgData name="Yash Chaudhary" userId="613825d7-d24c-440c-8b4d-123235b292bb" providerId="ADAL" clId="{F570A9EF-A93B-4213-9153-0068CE2C84E7}" dt="2026-07-21T14:41:46.073" v="1749" actId="12789"/>
          <ac:cxnSpMkLst>
            <pc:docMk/>
            <pc:sldMk cId="764302522" sldId="257"/>
            <ac:cxnSpMk id="90" creationId="{E7672A96-3AC0-C267-0DD7-8425B8854175}"/>
          </ac:cxnSpMkLst>
        </pc:cxnChg>
        <pc:cxnChg chg="add mod">
          <ac:chgData name="Yash Chaudhary" userId="613825d7-d24c-440c-8b4d-123235b292bb" providerId="ADAL" clId="{F570A9EF-A93B-4213-9153-0068CE2C84E7}" dt="2026-07-21T14:16:36.429" v="1557" actId="408"/>
          <ac:cxnSpMkLst>
            <pc:docMk/>
            <pc:sldMk cId="764302522" sldId="257"/>
            <ac:cxnSpMk id="91" creationId="{524B8A01-4A85-3845-9C6A-93F97EE9A5DB}"/>
          </ac:cxnSpMkLst>
        </pc:cxnChg>
        <pc:cxnChg chg="add mod">
          <ac:chgData name="Yash Chaudhary" userId="613825d7-d24c-440c-8b4d-123235b292bb" providerId="ADAL" clId="{F570A9EF-A93B-4213-9153-0068CE2C84E7}" dt="2026-07-21T14:16:36.429" v="1557" actId="408"/>
          <ac:cxnSpMkLst>
            <pc:docMk/>
            <pc:sldMk cId="764302522" sldId="257"/>
            <ac:cxnSpMk id="92" creationId="{5362B6A2-2B7C-4221-7E20-8B885B0EC19C}"/>
          </ac:cxnSpMkLst>
        </pc:cxnChg>
        <pc:cxnChg chg="add mod">
          <ac:chgData name="Yash Chaudhary" userId="613825d7-d24c-440c-8b4d-123235b292bb" providerId="ADAL" clId="{F570A9EF-A93B-4213-9153-0068CE2C84E7}" dt="2026-07-21T14:41:46.073" v="1749" actId="12789"/>
          <ac:cxnSpMkLst>
            <pc:docMk/>
            <pc:sldMk cId="764302522" sldId="257"/>
            <ac:cxnSpMk id="93" creationId="{F350B696-3E99-61DC-DE83-57ACE0BA209C}"/>
          </ac:cxnSpMkLst>
        </pc:cxnChg>
        <pc:cxnChg chg="add mod">
          <ac:chgData name="Yash Chaudhary" userId="613825d7-d24c-440c-8b4d-123235b292bb" providerId="ADAL" clId="{F570A9EF-A93B-4213-9153-0068CE2C84E7}" dt="2026-07-21T17:45:00.076" v="2112" actId="571"/>
          <ac:cxnSpMkLst>
            <pc:docMk/>
            <pc:sldMk cId="764302522" sldId="257"/>
            <ac:cxnSpMk id="99" creationId="{BA7BDFCC-5317-EBF4-EAAD-C3E62845002F}"/>
          </ac:cxnSpMkLst>
        </pc:cxnChg>
        <pc:cxnChg chg="add mod">
          <ac:chgData name="Yash Chaudhary" userId="613825d7-d24c-440c-8b4d-123235b292bb" providerId="ADAL" clId="{F570A9EF-A93B-4213-9153-0068CE2C84E7}" dt="2026-07-21T17:45:07.124" v="2113" actId="571"/>
          <ac:cxnSpMkLst>
            <pc:docMk/>
            <pc:sldMk cId="764302522" sldId="257"/>
            <ac:cxnSpMk id="100" creationId="{D092311B-48EE-18B6-C0FA-AB5BC247D5D9}"/>
          </ac:cxnSpMkLst>
        </pc:cxnChg>
        <pc:cxnChg chg="add mod">
          <ac:chgData name="Yash Chaudhary" userId="613825d7-d24c-440c-8b4d-123235b292bb" providerId="ADAL" clId="{F570A9EF-A93B-4213-9153-0068CE2C84E7}" dt="2026-07-21T17:45:07.124" v="2113" actId="571"/>
          <ac:cxnSpMkLst>
            <pc:docMk/>
            <pc:sldMk cId="764302522" sldId="257"/>
            <ac:cxnSpMk id="101" creationId="{DA7B1F92-4311-70C8-B6A9-03433EF21562}"/>
          </ac:cxnSpMkLst>
        </pc:cxnChg>
        <pc:cxnChg chg="add mod">
          <ac:chgData name="Yash Chaudhary" userId="613825d7-d24c-440c-8b4d-123235b292bb" providerId="ADAL" clId="{F570A9EF-A93B-4213-9153-0068CE2C84E7}" dt="2026-07-21T17:45:23.065" v="2132" actId="1035"/>
          <ac:cxnSpMkLst>
            <pc:docMk/>
            <pc:sldMk cId="764302522" sldId="257"/>
            <ac:cxnSpMk id="102" creationId="{D2D1513B-5EDC-3285-C777-3724B554E736}"/>
          </ac:cxnSpMkLst>
        </pc:cxnChg>
        <pc:cxnChg chg="add mod">
          <ac:chgData name="Yash Chaudhary" userId="613825d7-d24c-440c-8b4d-123235b292bb" providerId="ADAL" clId="{F570A9EF-A93B-4213-9153-0068CE2C84E7}" dt="2026-07-21T17:37:14.109" v="1863" actId="1038"/>
          <ac:cxnSpMkLst>
            <pc:docMk/>
            <pc:sldMk cId="764302522" sldId="257"/>
            <ac:cxnSpMk id="113" creationId="{C07016F3-3813-8D30-3045-943C33AF41C5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49770"/>
            <a:ext cx="5829300" cy="350955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94662"/>
            <a:ext cx="5143500" cy="243381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62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51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36700"/>
            <a:ext cx="1478756" cy="8542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36700"/>
            <a:ext cx="4350544" cy="8542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0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1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513159"/>
            <a:ext cx="5915025" cy="419325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746088"/>
            <a:ext cx="5915025" cy="220513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8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83500"/>
            <a:ext cx="2914650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83500"/>
            <a:ext cx="2914650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8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36702"/>
            <a:ext cx="5915025" cy="194845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71154"/>
            <a:ext cx="2901255" cy="121107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82228"/>
            <a:ext cx="2901255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71154"/>
            <a:ext cx="2915543" cy="121107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82228"/>
            <a:ext cx="2915543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7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6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72042"/>
            <a:ext cx="2211884" cy="235214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51426"/>
            <a:ext cx="3471863" cy="716377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024188"/>
            <a:ext cx="2211884" cy="560268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05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72042"/>
            <a:ext cx="2211884" cy="235214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51426"/>
            <a:ext cx="3471863" cy="716377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024188"/>
            <a:ext cx="2211884" cy="560268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2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36702"/>
            <a:ext cx="5915025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83500"/>
            <a:ext cx="5915025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343248"/>
            <a:ext cx="1543050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343248"/>
            <a:ext cx="231457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343248"/>
            <a:ext cx="1543050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755D33-8D87-8A52-1E3A-2340EED47F5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9864725"/>
            <a:ext cx="371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635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1.png"/><Relationship Id="rId39" Type="http://schemas.openxmlformats.org/officeDocument/2006/relationships/image" Target="../media/image33.png"/><Relationship Id="rId21" Type="http://schemas.microsoft.com/office/2007/relationships/hdphoto" Target="../media/hdphoto4.wdp"/><Relationship Id="rId34" Type="http://schemas.openxmlformats.org/officeDocument/2006/relationships/image" Target="../media/image29.pn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38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37" Type="http://schemas.microsoft.com/office/2007/relationships/hdphoto" Target="../media/hdphoto5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36" Type="http://schemas.openxmlformats.org/officeDocument/2006/relationships/image" Target="../media/image31.png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31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microsoft.com/office/2007/relationships/hdphoto" Target="../media/hdphoto2.wdp"/><Relationship Id="rId14" Type="http://schemas.openxmlformats.org/officeDocument/2006/relationships/image" Target="../media/image10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35" Type="http://schemas.openxmlformats.org/officeDocument/2006/relationships/image" Target="../media/image30.png"/><Relationship Id="rId8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797839-BFEA-A965-8CEE-AD83B9248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6" t="27654" r="16667" b="29460"/>
          <a:stretch>
            <a:fillRect/>
          </a:stretch>
        </p:blipFill>
        <p:spPr>
          <a:xfrm>
            <a:off x="300794" y="229481"/>
            <a:ext cx="1892494" cy="3368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6096A4-1F4E-B4CB-9463-61CE5C308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667" y="12909"/>
            <a:ext cx="2829333" cy="41134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86D7D9-AFA9-F54C-4CBF-3639F8AACC5B}"/>
              </a:ext>
            </a:extLst>
          </p:cNvPr>
          <p:cNvSpPr txBox="1"/>
          <p:nvPr/>
        </p:nvSpPr>
        <p:spPr>
          <a:xfrm>
            <a:off x="2279849" y="1055458"/>
            <a:ext cx="1744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latin typeface="+mj-lt"/>
              </a:rPr>
              <a:t>The AI Coworker</a:t>
            </a:r>
          </a:p>
          <a:p>
            <a:r>
              <a:rPr lang="en-GB" sz="1600" b="1">
                <a:latin typeface="+mj-lt"/>
              </a:rPr>
              <a:t>For ITOps</a:t>
            </a:r>
            <a:endParaRPr lang="en-IN" sz="1600" b="1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E3D453-7841-3385-6001-71E6C69450CC}"/>
              </a:ext>
            </a:extLst>
          </p:cNvPr>
          <p:cNvSpPr txBox="1"/>
          <p:nvPr/>
        </p:nvSpPr>
        <p:spPr>
          <a:xfrm>
            <a:off x="278868" y="1747955"/>
            <a:ext cx="3429000" cy="275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>
                <a:solidFill>
                  <a:srgbClr val="5826ED"/>
                </a:solidFill>
              </a:rPr>
              <a:t>Drive Efficiency. Resolve Faster. Reduce Costs.</a:t>
            </a:r>
            <a:endParaRPr lang="en-IN" sz="1200" b="1">
              <a:solidFill>
                <a:srgbClr val="5826ED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0807EC-3C09-5CCB-4ABE-0368E6E102D4}"/>
              </a:ext>
            </a:extLst>
          </p:cNvPr>
          <p:cNvSpPr txBox="1"/>
          <p:nvPr/>
        </p:nvSpPr>
        <p:spPr>
          <a:xfrm>
            <a:off x="288493" y="2119231"/>
            <a:ext cx="3429000" cy="574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/>
              <a:t>LUMI sits on top of your existing tools and data to deliver </a:t>
            </a:r>
            <a:r>
              <a:rPr lang="en-GB" sz="1050" b="1">
                <a:solidFill>
                  <a:srgbClr val="4010D6"/>
                </a:solidFill>
              </a:rPr>
              <a:t>conversational, agentic and autonomous </a:t>
            </a:r>
            <a:r>
              <a:rPr lang="en-GB" sz="1050"/>
              <a:t>ITOps—turning complex operations into simple conversations.</a:t>
            </a:r>
            <a:endParaRPr lang="en-IN" sz="105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14B2B7E-E6AA-794B-D30F-4C7E66738404}"/>
              </a:ext>
            </a:extLst>
          </p:cNvPr>
          <p:cNvSpPr/>
          <p:nvPr/>
        </p:nvSpPr>
        <p:spPr>
          <a:xfrm>
            <a:off x="300795" y="2790060"/>
            <a:ext cx="3734163" cy="1269274"/>
          </a:xfrm>
          <a:prstGeom prst="roundRect">
            <a:avLst>
              <a:gd name="adj" fmla="val 7384"/>
            </a:avLst>
          </a:prstGeom>
          <a:gradFill>
            <a:gsLst>
              <a:gs pos="0">
                <a:srgbClr val="6334F4"/>
              </a:gs>
              <a:gs pos="35000">
                <a:srgbClr val="5826ED"/>
              </a:gs>
              <a:gs pos="68000">
                <a:srgbClr val="4010D6"/>
              </a:gs>
              <a:gs pos="100000">
                <a:srgbClr val="1004B4"/>
              </a:gs>
            </a:gsLst>
            <a:lin ang="21594000" scaled="0"/>
          </a:gradFill>
          <a:ln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88E2EC-B329-5008-4062-04B63C12D523}"/>
              </a:ext>
            </a:extLst>
          </p:cNvPr>
          <p:cNvSpPr txBox="1"/>
          <p:nvPr/>
        </p:nvSpPr>
        <p:spPr>
          <a:xfrm>
            <a:off x="911632" y="2964301"/>
            <a:ext cx="1550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b="1">
                <a:solidFill>
                  <a:schemeClr val="bg1"/>
                </a:solidFill>
              </a:rPr>
              <a:t>Autonomous by Design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985FAB1-8C6C-3553-D4E3-64A03F98A26E}"/>
              </a:ext>
            </a:extLst>
          </p:cNvPr>
          <p:cNvCxnSpPr/>
          <p:nvPr/>
        </p:nvCxnSpPr>
        <p:spPr>
          <a:xfrm>
            <a:off x="2371280" y="2986730"/>
            <a:ext cx="0" cy="89535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8620B74-8687-77AE-5258-7DCB783CD090}"/>
              </a:ext>
            </a:extLst>
          </p:cNvPr>
          <p:cNvSpPr txBox="1"/>
          <p:nvPr/>
        </p:nvSpPr>
        <p:spPr>
          <a:xfrm>
            <a:off x="911632" y="3223264"/>
            <a:ext cx="1363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LUMI doesn’t just alert — it diagnoses, decides, and remediates, so your team acts on outcomes, not tickets.</a:t>
            </a:r>
            <a:endParaRPr lang="en-IN" sz="8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F4A6C8A-8A69-B791-789E-521FAAC6E802}"/>
              </a:ext>
            </a:extLst>
          </p:cNvPr>
          <p:cNvSpPr/>
          <p:nvPr/>
        </p:nvSpPr>
        <p:spPr>
          <a:xfrm>
            <a:off x="0" y="9452317"/>
            <a:ext cx="6858000" cy="628650"/>
          </a:xfrm>
          <a:prstGeom prst="rect">
            <a:avLst/>
          </a:prstGeom>
          <a:gradFill>
            <a:gsLst>
              <a:gs pos="0">
                <a:srgbClr val="6334F4"/>
              </a:gs>
              <a:gs pos="35000">
                <a:srgbClr val="5826ED"/>
              </a:gs>
              <a:gs pos="63000">
                <a:srgbClr val="4010D6"/>
              </a:gs>
              <a:gs pos="91000">
                <a:srgbClr val="1004B4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A0D0957-D50F-EBF6-C1EE-64D39D4EC38A}"/>
              </a:ext>
            </a:extLst>
          </p:cNvPr>
          <p:cNvSpPr txBox="1"/>
          <p:nvPr/>
        </p:nvSpPr>
        <p:spPr>
          <a:xfrm>
            <a:off x="205543" y="9489142"/>
            <a:ext cx="3429000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>
                <a:solidFill>
                  <a:schemeClr val="bg1"/>
                </a:solidFill>
              </a:rPr>
              <a:t>One Copilot. Every Operation. Infinite Impact.</a:t>
            </a:r>
            <a:endParaRPr lang="en-IN" sz="1100" b="1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C639A8-41D5-AF17-CB1A-84FE00387C38}"/>
              </a:ext>
            </a:extLst>
          </p:cNvPr>
          <p:cNvSpPr txBox="1"/>
          <p:nvPr/>
        </p:nvSpPr>
        <p:spPr>
          <a:xfrm>
            <a:off x="205545" y="9717682"/>
            <a:ext cx="3712407" cy="336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LUMI is your long-term backbone for agentic ITOps—extending beyond incidents into change, capacity, FinOps and more, on a single copilot-led fabric.</a:t>
            </a:r>
            <a:endParaRPr lang="en-IN" sz="800">
              <a:solidFill>
                <a:schemeClr val="bg1"/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6844317-A044-5C55-52CB-E42607471AAB}"/>
              </a:ext>
            </a:extLst>
          </p:cNvPr>
          <p:cNvCxnSpPr/>
          <p:nvPr/>
        </p:nvCxnSpPr>
        <p:spPr>
          <a:xfrm>
            <a:off x="4114800" y="9592018"/>
            <a:ext cx="0" cy="36830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256C1DD-D887-5C7D-F4FA-CDBB4F6E404A}"/>
              </a:ext>
            </a:extLst>
          </p:cNvPr>
          <p:cNvSpPr txBox="1"/>
          <p:nvPr/>
        </p:nvSpPr>
        <p:spPr>
          <a:xfrm>
            <a:off x="4857751" y="9534943"/>
            <a:ext cx="1828801" cy="249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>
                <a:solidFill>
                  <a:schemeClr val="bg1"/>
                </a:solidFill>
              </a:rPr>
              <a:t>Let's start the conversation.</a:t>
            </a:r>
            <a:endParaRPr lang="en-IN" sz="1000" b="1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03EA87-BDDE-970F-87E4-CC7C07F9D54B}"/>
              </a:ext>
            </a:extLst>
          </p:cNvPr>
          <p:cNvSpPr txBox="1"/>
          <p:nvPr/>
        </p:nvSpPr>
        <p:spPr>
          <a:xfrm>
            <a:off x="4857750" y="9702519"/>
            <a:ext cx="1778001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>
                <a:solidFill>
                  <a:schemeClr val="bg1"/>
                </a:solidFill>
              </a:rPr>
              <a:t>Discover how LUMI can transform your ITOps and deliver millions in savings.</a:t>
            </a:r>
            <a:endParaRPr lang="en-IN" sz="700">
              <a:solidFill>
                <a:schemeClr val="bg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31C46E9-C61A-FA62-FC53-7722547BD217}"/>
              </a:ext>
            </a:extLst>
          </p:cNvPr>
          <p:cNvSpPr/>
          <p:nvPr/>
        </p:nvSpPr>
        <p:spPr>
          <a:xfrm>
            <a:off x="4324350" y="9592017"/>
            <a:ext cx="360000" cy="360000"/>
          </a:xfrm>
          <a:prstGeom prst="ellipse">
            <a:avLst/>
          </a:prstGeom>
          <a:solidFill>
            <a:srgbClr val="6B4BF3"/>
          </a:solidFill>
          <a:ln>
            <a:solidFill>
              <a:srgbClr val="6B4BF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4E536AC-7565-AFDF-1606-98348C7FC561}"/>
              </a:ext>
            </a:extLst>
          </p:cNvPr>
          <p:cNvCxnSpPr>
            <a:cxnSpLocks/>
          </p:cNvCxnSpPr>
          <p:nvPr/>
        </p:nvCxnSpPr>
        <p:spPr>
          <a:xfrm>
            <a:off x="305974" y="4273892"/>
            <a:ext cx="6246057" cy="0"/>
          </a:xfrm>
          <a:prstGeom prst="line">
            <a:avLst/>
          </a:prstGeom>
          <a:ln w="12700">
            <a:solidFill>
              <a:srgbClr val="6B4BF3">
                <a:alpha val="23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954DDEDD-654D-12E3-79E2-7CCA8BB311CB}"/>
              </a:ext>
            </a:extLst>
          </p:cNvPr>
          <p:cNvSpPr txBox="1"/>
          <p:nvPr/>
        </p:nvSpPr>
        <p:spPr>
          <a:xfrm>
            <a:off x="2640931" y="4120855"/>
            <a:ext cx="1576138" cy="2811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200" b="1">
                <a:gradFill>
                  <a:gsLst>
                    <a:gs pos="0">
                      <a:srgbClr val="6334F4"/>
                    </a:gs>
                    <a:gs pos="35000">
                      <a:srgbClr val="5826ED"/>
                    </a:gs>
                    <a:gs pos="63000">
                      <a:srgbClr val="4010D6"/>
                    </a:gs>
                    <a:gs pos="91000">
                      <a:srgbClr val="1004B4"/>
                    </a:gs>
                  </a:gsLst>
                  <a:lin ang="21594000" scaled="0"/>
                </a:gradFill>
              </a:rPr>
              <a:t>What LUMI Delivers</a:t>
            </a:r>
            <a:endParaRPr lang="en-IN" sz="1200" b="1">
              <a:gradFill>
                <a:gsLst>
                  <a:gs pos="0">
                    <a:srgbClr val="6334F4"/>
                  </a:gs>
                  <a:gs pos="35000">
                    <a:srgbClr val="5826ED"/>
                  </a:gs>
                  <a:gs pos="63000">
                    <a:srgbClr val="4010D6"/>
                  </a:gs>
                  <a:gs pos="91000">
                    <a:srgbClr val="1004B4"/>
                  </a:gs>
                </a:gsLst>
                <a:lin ang="21594000" scaled="0"/>
              </a:gra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A5DD2B0-4EAC-8B1D-DAD5-2ED574EC56C1}"/>
              </a:ext>
            </a:extLst>
          </p:cNvPr>
          <p:cNvCxnSpPr>
            <a:cxnSpLocks/>
          </p:cNvCxnSpPr>
          <p:nvPr/>
        </p:nvCxnSpPr>
        <p:spPr>
          <a:xfrm>
            <a:off x="2337412" y="4494529"/>
            <a:ext cx="0" cy="56663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AA64940A-DBDE-7728-26CA-D27982E37DA6}"/>
              </a:ext>
            </a:extLst>
          </p:cNvPr>
          <p:cNvSpPr/>
          <p:nvPr/>
        </p:nvSpPr>
        <p:spPr>
          <a:xfrm>
            <a:off x="1048921" y="5489331"/>
            <a:ext cx="432000" cy="432000"/>
          </a:xfrm>
          <a:prstGeom prst="ellipse">
            <a:avLst/>
          </a:prstGeom>
          <a:solidFill>
            <a:srgbClr val="EFEC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EFEE6647-09D6-6F48-3ED2-FCF084895986}"/>
              </a:ext>
            </a:extLst>
          </p:cNvPr>
          <p:cNvSpPr/>
          <p:nvPr/>
        </p:nvSpPr>
        <p:spPr>
          <a:xfrm>
            <a:off x="3235860" y="5489633"/>
            <a:ext cx="432000" cy="432000"/>
          </a:xfrm>
          <a:prstGeom prst="ellipse">
            <a:avLst/>
          </a:prstGeom>
          <a:solidFill>
            <a:srgbClr val="EFEC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331A413-793C-13ED-B637-E233C824F54E}"/>
              </a:ext>
            </a:extLst>
          </p:cNvPr>
          <p:cNvSpPr txBox="1"/>
          <p:nvPr/>
        </p:nvSpPr>
        <p:spPr>
          <a:xfrm>
            <a:off x="604522" y="5958156"/>
            <a:ext cx="1320798" cy="218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800" b="1">
                <a:solidFill>
                  <a:srgbClr val="6B4BF3"/>
                </a:solidFill>
              </a:rPr>
              <a:t>ChatOps Everywhere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5F0E3B4-0046-075F-978A-BD8557F684F7}"/>
              </a:ext>
            </a:extLst>
          </p:cNvPr>
          <p:cNvSpPr txBox="1"/>
          <p:nvPr/>
        </p:nvSpPr>
        <p:spPr>
          <a:xfrm>
            <a:off x="275394" y="6122158"/>
            <a:ext cx="197905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00"/>
              <a:t>Work where your team collaborates—Slack and Microsoft Teams—with alerts, actions and approvals.</a:t>
            </a:r>
            <a:endParaRPr lang="en-IN" sz="7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E865DE4-81A9-6C94-C02C-8D1E4AE458E4}"/>
              </a:ext>
            </a:extLst>
          </p:cNvPr>
          <p:cNvSpPr txBox="1"/>
          <p:nvPr/>
        </p:nvSpPr>
        <p:spPr>
          <a:xfrm>
            <a:off x="2791461" y="5958458"/>
            <a:ext cx="1320798" cy="218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800" b="1">
                <a:solidFill>
                  <a:srgbClr val="6B4BF3"/>
                </a:solidFill>
              </a:rPr>
              <a:t>Noise Reduction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038CD39-887F-C1DC-7152-F74EC854B04F}"/>
              </a:ext>
            </a:extLst>
          </p:cNvPr>
          <p:cNvSpPr txBox="1"/>
          <p:nvPr/>
        </p:nvSpPr>
        <p:spPr>
          <a:xfrm>
            <a:off x="2357120" y="6122461"/>
            <a:ext cx="2189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00"/>
              <a:t>Suppress non-actionable alerts and auto-resolve known issues to reduce L1/L2 load.</a:t>
            </a:r>
            <a:endParaRPr lang="en-IN" sz="700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38CD1F1-6C8F-6A5A-804B-4FC7BA5D5887}"/>
              </a:ext>
            </a:extLst>
          </p:cNvPr>
          <p:cNvCxnSpPr>
            <a:cxnSpLocks/>
          </p:cNvCxnSpPr>
          <p:nvPr/>
        </p:nvCxnSpPr>
        <p:spPr>
          <a:xfrm>
            <a:off x="305974" y="6633640"/>
            <a:ext cx="6246057" cy="0"/>
          </a:xfrm>
          <a:prstGeom prst="line">
            <a:avLst/>
          </a:prstGeom>
          <a:ln w="12700">
            <a:solidFill>
              <a:srgbClr val="6B4BF3">
                <a:alpha val="23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A9D9E36C-A113-68DA-CC87-3D8D325E3B2F}"/>
              </a:ext>
            </a:extLst>
          </p:cNvPr>
          <p:cNvSpPr txBox="1"/>
          <p:nvPr/>
        </p:nvSpPr>
        <p:spPr>
          <a:xfrm>
            <a:off x="2015975" y="6480603"/>
            <a:ext cx="2826052" cy="2750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200" b="1">
                <a:gradFill>
                  <a:gsLst>
                    <a:gs pos="0">
                      <a:srgbClr val="6334F4"/>
                    </a:gs>
                    <a:gs pos="35000">
                      <a:srgbClr val="5826ED"/>
                    </a:gs>
                    <a:gs pos="63000">
                      <a:srgbClr val="4010D6"/>
                    </a:gs>
                    <a:gs pos="91000">
                      <a:srgbClr val="1004B4"/>
                    </a:gs>
                  </a:gsLst>
                  <a:lin ang="21594000" scaled="0"/>
                </a:gradFill>
              </a:rPr>
              <a:t>Works with Your Existing IT Ecosystem</a:t>
            </a:r>
            <a:endParaRPr lang="en-IN" sz="1200" b="1">
              <a:gradFill>
                <a:gsLst>
                  <a:gs pos="0">
                    <a:srgbClr val="6334F4"/>
                  </a:gs>
                  <a:gs pos="35000">
                    <a:srgbClr val="5826ED"/>
                  </a:gs>
                  <a:gs pos="63000">
                    <a:srgbClr val="4010D6"/>
                  </a:gs>
                  <a:gs pos="91000">
                    <a:srgbClr val="1004B4"/>
                  </a:gs>
                </a:gsLst>
                <a:lin ang="21594000" scaled="0"/>
              </a:gra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F53612C-7DC7-5D8D-EF51-0BFEB24A14A9}"/>
              </a:ext>
            </a:extLst>
          </p:cNvPr>
          <p:cNvCxnSpPr>
            <a:cxnSpLocks/>
          </p:cNvCxnSpPr>
          <p:nvPr/>
        </p:nvCxnSpPr>
        <p:spPr>
          <a:xfrm>
            <a:off x="1082197" y="6809966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3314B89-F616-D64E-CE42-FCDC20408EBD}"/>
              </a:ext>
            </a:extLst>
          </p:cNvPr>
          <p:cNvCxnSpPr>
            <a:cxnSpLocks/>
          </p:cNvCxnSpPr>
          <p:nvPr/>
        </p:nvCxnSpPr>
        <p:spPr>
          <a:xfrm>
            <a:off x="1863600" y="6809966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E7672A96-3AC0-C267-0DD7-8425B8854175}"/>
              </a:ext>
            </a:extLst>
          </p:cNvPr>
          <p:cNvCxnSpPr>
            <a:cxnSpLocks/>
          </p:cNvCxnSpPr>
          <p:nvPr/>
        </p:nvCxnSpPr>
        <p:spPr>
          <a:xfrm>
            <a:off x="3426406" y="6809966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24B8A01-4A85-3845-9C6A-93F97EE9A5DB}"/>
              </a:ext>
            </a:extLst>
          </p:cNvPr>
          <p:cNvCxnSpPr>
            <a:cxnSpLocks/>
          </p:cNvCxnSpPr>
          <p:nvPr/>
        </p:nvCxnSpPr>
        <p:spPr>
          <a:xfrm>
            <a:off x="4207809" y="6809966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362B6A2-2B7C-4221-7E20-8B885B0EC19C}"/>
              </a:ext>
            </a:extLst>
          </p:cNvPr>
          <p:cNvCxnSpPr>
            <a:cxnSpLocks/>
          </p:cNvCxnSpPr>
          <p:nvPr/>
        </p:nvCxnSpPr>
        <p:spPr>
          <a:xfrm>
            <a:off x="4989212" y="6809966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F350B696-3E99-61DC-DE83-57ACE0BA209C}"/>
              </a:ext>
            </a:extLst>
          </p:cNvPr>
          <p:cNvCxnSpPr>
            <a:cxnSpLocks/>
          </p:cNvCxnSpPr>
          <p:nvPr/>
        </p:nvCxnSpPr>
        <p:spPr>
          <a:xfrm>
            <a:off x="5770615" y="6809966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572E805-5378-913A-94BC-E650DB7B1536}"/>
              </a:ext>
            </a:extLst>
          </p:cNvPr>
          <p:cNvSpPr/>
          <p:nvPr/>
        </p:nvSpPr>
        <p:spPr>
          <a:xfrm>
            <a:off x="205544" y="7924444"/>
            <a:ext cx="6346476" cy="1459989"/>
          </a:xfrm>
          <a:prstGeom prst="roundRect">
            <a:avLst>
              <a:gd name="adj" fmla="val 5345"/>
            </a:avLst>
          </a:prstGeom>
          <a:solidFill>
            <a:srgbClr val="F3F2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F00D47A-A3E7-D8B9-E21A-E9CD8FC5337E}"/>
              </a:ext>
            </a:extLst>
          </p:cNvPr>
          <p:cNvSpPr txBox="1"/>
          <p:nvPr/>
        </p:nvSpPr>
        <p:spPr>
          <a:xfrm>
            <a:off x="194969" y="8336060"/>
            <a:ext cx="1286263" cy="613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>
                <a:solidFill>
                  <a:srgbClr val="4010D6"/>
                </a:solidFill>
              </a:rPr>
              <a:t>20-35%</a:t>
            </a:r>
          </a:p>
          <a:p>
            <a:pPr algn="ctr"/>
            <a:r>
              <a:rPr lang="en-IN" sz="800">
                <a:solidFill>
                  <a:srgbClr val="4010D6"/>
                </a:solidFill>
              </a:rPr>
              <a:t>Faster Incident Diagnosis &amp; Remediation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07016F3-3813-8D30-3045-943C33AF41C5}"/>
              </a:ext>
            </a:extLst>
          </p:cNvPr>
          <p:cNvCxnSpPr>
            <a:cxnSpLocks/>
          </p:cNvCxnSpPr>
          <p:nvPr/>
        </p:nvCxnSpPr>
        <p:spPr>
          <a:xfrm>
            <a:off x="1493930" y="8029537"/>
            <a:ext cx="0" cy="1279563"/>
          </a:xfrm>
          <a:prstGeom prst="line">
            <a:avLst/>
          </a:prstGeom>
          <a:ln w="9525">
            <a:solidFill>
              <a:srgbClr val="5826ED">
                <a:alpha val="12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DA0F4BBD-E69E-82D2-FBD9-895B3D77FF17}"/>
              </a:ext>
            </a:extLst>
          </p:cNvPr>
          <p:cNvSpPr txBox="1"/>
          <p:nvPr/>
        </p:nvSpPr>
        <p:spPr>
          <a:xfrm>
            <a:off x="235195" y="8885317"/>
            <a:ext cx="1205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00"/>
              <a:t>Accelerate diagnosis and remediation with AI-driven investigation and guided action.</a:t>
            </a:r>
            <a:endParaRPr lang="en-IN" sz="70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BEDDF1F-121D-509B-8231-1474CE94E23E}"/>
              </a:ext>
            </a:extLst>
          </p:cNvPr>
          <p:cNvSpPr txBox="1"/>
          <p:nvPr/>
        </p:nvSpPr>
        <p:spPr>
          <a:xfrm>
            <a:off x="1470655" y="8336061"/>
            <a:ext cx="128626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>
                <a:solidFill>
                  <a:srgbClr val="4010D6"/>
                </a:solidFill>
              </a:rPr>
              <a:t>40-60%</a:t>
            </a:r>
          </a:p>
          <a:p>
            <a:pPr algn="ctr"/>
            <a:r>
              <a:rPr lang="en-IN" sz="800">
                <a:solidFill>
                  <a:srgbClr val="4010D6"/>
                </a:solidFill>
              </a:rPr>
              <a:t>Less Alert Noise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D6F9801-40FD-EEC3-6EC9-B35B2613899C}"/>
              </a:ext>
            </a:extLst>
          </p:cNvPr>
          <p:cNvSpPr txBox="1"/>
          <p:nvPr/>
        </p:nvSpPr>
        <p:spPr>
          <a:xfrm>
            <a:off x="1500789" y="8885317"/>
            <a:ext cx="1225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00"/>
              <a:t>Intelligent event correlation reduces noise and helps teams focus on actionable issues.</a:t>
            </a:r>
            <a:endParaRPr lang="en-IN" sz="70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3CF7C50-F3C6-A86E-6AA5-46A6C9B4B343}"/>
              </a:ext>
            </a:extLst>
          </p:cNvPr>
          <p:cNvSpPr txBox="1"/>
          <p:nvPr/>
        </p:nvSpPr>
        <p:spPr>
          <a:xfrm>
            <a:off x="2733620" y="8336062"/>
            <a:ext cx="128626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>
                <a:solidFill>
                  <a:srgbClr val="4010D6"/>
                </a:solidFill>
              </a:rPr>
              <a:t>30–40%</a:t>
            </a:r>
          </a:p>
          <a:p>
            <a:pPr algn="ctr"/>
            <a:r>
              <a:rPr lang="en-IN" sz="800">
                <a:solidFill>
                  <a:srgbClr val="4010D6"/>
                </a:solidFill>
              </a:rPr>
              <a:t>Less Manual Operational Effort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A3627CC-4857-7C3E-6885-8E93185811B8}"/>
              </a:ext>
            </a:extLst>
          </p:cNvPr>
          <p:cNvSpPr txBox="1"/>
          <p:nvPr/>
        </p:nvSpPr>
        <p:spPr>
          <a:xfrm>
            <a:off x="2773847" y="8885317"/>
            <a:ext cx="12058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00"/>
              <a:t>Automate repetitive operational workflows and reduce human intervention.</a:t>
            </a:r>
            <a:endParaRPr lang="en-IN" sz="70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D401BAA-A97F-78DC-EF3F-C37513BE7629}"/>
              </a:ext>
            </a:extLst>
          </p:cNvPr>
          <p:cNvSpPr txBox="1"/>
          <p:nvPr/>
        </p:nvSpPr>
        <p:spPr>
          <a:xfrm>
            <a:off x="4008637" y="8336061"/>
            <a:ext cx="128626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>
                <a:solidFill>
                  <a:srgbClr val="4010D6"/>
                </a:solidFill>
              </a:rPr>
              <a:t>10-20%</a:t>
            </a:r>
          </a:p>
          <a:p>
            <a:pPr algn="ctr"/>
            <a:r>
              <a:rPr lang="en-IN" sz="800">
                <a:solidFill>
                  <a:srgbClr val="4010D6"/>
                </a:solidFill>
              </a:rPr>
              <a:t>Optimized Cloud Spend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045BD69-25BA-07A7-030B-2BFF9E105AA4}"/>
              </a:ext>
            </a:extLst>
          </p:cNvPr>
          <p:cNvSpPr txBox="1"/>
          <p:nvPr/>
        </p:nvSpPr>
        <p:spPr>
          <a:xfrm>
            <a:off x="4048863" y="8939178"/>
            <a:ext cx="120581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00"/>
              <a:t>Improve infrastructure utilization and control public cloud costs.</a:t>
            </a:r>
            <a:endParaRPr lang="en-IN" sz="70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C1D7758-5E28-5F58-6F65-4418FD07B946}"/>
              </a:ext>
            </a:extLst>
          </p:cNvPr>
          <p:cNvSpPr txBox="1"/>
          <p:nvPr/>
        </p:nvSpPr>
        <p:spPr>
          <a:xfrm>
            <a:off x="5254673" y="8336061"/>
            <a:ext cx="128626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b="1">
                <a:solidFill>
                  <a:srgbClr val="4010D6"/>
                </a:solidFill>
              </a:rPr>
              <a:t>50-80%</a:t>
            </a:r>
          </a:p>
          <a:p>
            <a:pPr algn="ctr"/>
            <a:r>
              <a:rPr lang="en-IN" sz="800">
                <a:solidFill>
                  <a:srgbClr val="4010D6"/>
                </a:solidFill>
              </a:rPr>
              <a:t>Faster Provisioning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FD06FC9-0C61-C841-ECBB-4C2929FD1075}"/>
              </a:ext>
            </a:extLst>
          </p:cNvPr>
          <p:cNvSpPr txBox="1"/>
          <p:nvPr/>
        </p:nvSpPr>
        <p:spPr>
          <a:xfrm>
            <a:off x="5294900" y="8939178"/>
            <a:ext cx="120581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00"/>
              <a:t>Accelerate infrastructure service delivery through intelligent automation.</a:t>
            </a:r>
            <a:endParaRPr lang="en-IN" sz="700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BB7C7F29-ED74-96F6-7A82-96CE317FD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135" y="7500084"/>
            <a:ext cx="297671" cy="297671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B93A6E53-8DD1-5C30-5242-035B65962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6479" y="7502064"/>
            <a:ext cx="278132" cy="29370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021872C-E8B7-C05F-1D53-EF4353554AA9}"/>
              </a:ext>
            </a:extLst>
          </p:cNvPr>
          <p:cNvGrpSpPr/>
          <p:nvPr/>
        </p:nvGrpSpPr>
        <p:grpSpPr>
          <a:xfrm>
            <a:off x="2550463" y="2999075"/>
            <a:ext cx="1367489" cy="215444"/>
            <a:chOff x="2223072" y="3080410"/>
            <a:chExt cx="1367489" cy="21544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727A7F8-FC18-013B-3527-284AEAB408FC}"/>
                </a:ext>
              </a:extLst>
            </p:cNvPr>
            <p:cNvSpPr txBox="1"/>
            <p:nvPr/>
          </p:nvSpPr>
          <p:spPr>
            <a:xfrm>
              <a:off x="2403641" y="3080410"/>
              <a:ext cx="118692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N" sz="800">
                  <a:solidFill>
                    <a:schemeClr val="bg1"/>
                  </a:solidFill>
                </a:rPr>
                <a:t>Lower operational cost</a:t>
              </a:r>
            </a:p>
          </p:txBody>
        </p:sp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9F17024F-528B-2E59-1677-9E428733D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3072" y="3116088"/>
              <a:ext cx="156699" cy="15669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F34C903-0605-A640-96A0-02EB281F8F54}"/>
              </a:ext>
            </a:extLst>
          </p:cNvPr>
          <p:cNvGrpSpPr/>
          <p:nvPr/>
        </p:nvGrpSpPr>
        <p:grpSpPr>
          <a:xfrm>
            <a:off x="2526591" y="3327463"/>
            <a:ext cx="1208267" cy="215444"/>
            <a:chOff x="2199200" y="3301075"/>
            <a:chExt cx="1208267" cy="21544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908724-933A-4E4B-A189-EA795EE8C94C}"/>
                </a:ext>
              </a:extLst>
            </p:cNvPr>
            <p:cNvSpPr txBox="1"/>
            <p:nvPr/>
          </p:nvSpPr>
          <p:spPr>
            <a:xfrm>
              <a:off x="2403641" y="3301075"/>
              <a:ext cx="1003826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N" sz="800">
                  <a:solidFill>
                    <a:schemeClr val="bg1"/>
                  </a:solidFill>
                </a:rPr>
                <a:t>Faster resolution</a:t>
              </a:r>
            </a:p>
          </p:txBody>
        </p:sp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72A4DC5A-D782-1B72-0A16-488E69182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9200" y="3309677"/>
              <a:ext cx="204440" cy="20444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89E745-5EDF-46A5-E920-50F60860C7F5}"/>
              </a:ext>
            </a:extLst>
          </p:cNvPr>
          <p:cNvGrpSpPr/>
          <p:nvPr/>
        </p:nvGrpSpPr>
        <p:grpSpPr>
          <a:xfrm>
            <a:off x="2556811" y="3655851"/>
            <a:ext cx="1463072" cy="215444"/>
            <a:chOff x="2229420" y="3737186"/>
            <a:chExt cx="1463072" cy="2154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64A39D9-DAAC-1FE2-B3E8-B2566EA0B551}"/>
                </a:ext>
              </a:extLst>
            </p:cNvPr>
            <p:cNvSpPr txBox="1"/>
            <p:nvPr/>
          </p:nvSpPr>
          <p:spPr>
            <a:xfrm>
              <a:off x="2403641" y="3737186"/>
              <a:ext cx="128885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N" sz="800">
                  <a:solidFill>
                    <a:schemeClr val="bg1"/>
                  </a:solidFill>
                </a:rPr>
                <a:t>Smarter, proactive ITOps</a:t>
              </a:r>
            </a:p>
          </p:txBody>
        </p:sp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78E840C7-35D8-BDE4-4F00-7E28D959B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9420" y="3776451"/>
              <a:ext cx="144000" cy="144000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A352FBE-CFAB-7995-6751-60CFC7CD9EC2}"/>
              </a:ext>
            </a:extLst>
          </p:cNvPr>
          <p:cNvGrpSpPr/>
          <p:nvPr/>
        </p:nvGrpSpPr>
        <p:grpSpPr>
          <a:xfrm>
            <a:off x="305972" y="4334153"/>
            <a:ext cx="1940262" cy="923729"/>
            <a:chOff x="305972" y="4334153"/>
            <a:chExt cx="1940262" cy="923729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E072D86-FC90-DBF0-C63B-167E503ADC33}"/>
                </a:ext>
              </a:extLst>
            </p:cNvPr>
            <p:cNvSpPr/>
            <p:nvPr/>
          </p:nvSpPr>
          <p:spPr>
            <a:xfrm>
              <a:off x="1060103" y="4334153"/>
              <a:ext cx="432000" cy="432000"/>
            </a:xfrm>
            <a:prstGeom prst="ellipse">
              <a:avLst/>
            </a:prstGeom>
            <a:solidFill>
              <a:srgbClr val="EFEC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A1F6729-8C5A-3B1B-AF4E-055998A02A32}"/>
                </a:ext>
              </a:extLst>
            </p:cNvPr>
            <p:cNvSpPr txBox="1"/>
            <p:nvPr/>
          </p:nvSpPr>
          <p:spPr>
            <a:xfrm>
              <a:off x="615704" y="4802978"/>
              <a:ext cx="1320798" cy="218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sz="800" b="1">
                  <a:solidFill>
                    <a:srgbClr val="6B4BF3"/>
                  </a:solidFill>
                </a:rPr>
                <a:t>Conversational ITOps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527DE1A-4F2F-F56B-C875-19E0608AE03B}"/>
                </a:ext>
              </a:extLst>
            </p:cNvPr>
            <p:cNvSpPr txBox="1"/>
            <p:nvPr/>
          </p:nvSpPr>
          <p:spPr>
            <a:xfrm>
              <a:off x="305972" y="4950105"/>
              <a:ext cx="194026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700"/>
                <a:t>Ask anything in plain English. Get instant answers, insights and actionable guidance.</a:t>
              </a:r>
              <a:endParaRPr lang="en-IN" sz="700"/>
            </a:p>
          </p:txBody>
        </p:sp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C98004DB-8963-C899-5E4A-4A1D51B46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103" y="4425777"/>
              <a:ext cx="252000" cy="25200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69E8E5A-CA21-8B3C-BBC3-BD33E9E02E4A}"/>
              </a:ext>
            </a:extLst>
          </p:cNvPr>
          <p:cNvGrpSpPr/>
          <p:nvPr/>
        </p:nvGrpSpPr>
        <p:grpSpPr>
          <a:xfrm>
            <a:off x="2397230" y="4330472"/>
            <a:ext cx="2068617" cy="927410"/>
            <a:chOff x="2408017" y="4330472"/>
            <a:chExt cx="2068617" cy="927410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10E9555-38AD-6C65-B69E-DB6803EC90ED}"/>
                </a:ext>
              </a:extLst>
            </p:cNvPr>
            <p:cNvSpPr/>
            <p:nvPr/>
          </p:nvSpPr>
          <p:spPr>
            <a:xfrm>
              <a:off x="3226325" y="4330472"/>
              <a:ext cx="432000" cy="432000"/>
            </a:xfrm>
            <a:prstGeom prst="ellipse">
              <a:avLst/>
            </a:prstGeom>
            <a:solidFill>
              <a:srgbClr val="EFEC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B5C95A0-13EF-46A6-1150-91BED2890164}"/>
                </a:ext>
              </a:extLst>
            </p:cNvPr>
            <p:cNvSpPr txBox="1"/>
            <p:nvPr/>
          </p:nvSpPr>
          <p:spPr>
            <a:xfrm>
              <a:off x="2781926" y="4799297"/>
              <a:ext cx="1320798" cy="218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sz="800" b="1">
                  <a:solidFill>
                    <a:srgbClr val="6B4BF3"/>
                  </a:solidFill>
                </a:rPr>
                <a:t>Agentic Automation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617A9F6-B36F-5B7A-B3E9-A5C9F5065F7E}"/>
                </a:ext>
              </a:extLst>
            </p:cNvPr>
            <p:cNvSpPr txBox="1"/>
            <p:nvPr/>
          </p:nvSpPr>
          <p:spPr>
            <a:xfrm>
              <a:off x="2408017" y="4950105"/>
              <a:ext cx="206861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700"/>
                <a:t>LUMI doesn't just answer—it acts. Automate tasks, orchestrate workflows and close the loop.</a:t>
              </a:r>
              <a:endParaRPr lang="en-IN" sz="700"/>
            </a:p>
          </p:txBody>
        </p:sp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38172196-C99C-8B40-9C7F-AE228D862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8325" y="4404096"/>
              <a:ext cx="288000" cy="28800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FA80614-B69F-A74D-45B1-A46ACD62A1EF}"/>
              </a:ext>
            </a:extLst>
          </p:cNvPr>
          <p:cNvGrpSpPr/>
          <p:nvPr/>
        </p:nvGrpSpPr>
        <p:grpSpPr>
          <a:xfrm>
            <a:off x="4616844" y="4319896"/>
            <a:ext cx="1989155" cy="940605"/>
            <a:chOff x="4616844" y="4319896"/>
            <a:chExt cx="1989155" cy="940605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2178AE2-F1F0-0AAE-ADD3-4553D0D91A03}"/>
                </a:ext>
              </a:extLst>
            </p:cNvPr>
            <p:cNvSpPr/>
            <p:nvPr/>
          </p:nvSpPr>
          <p:spPr>
            <a:xfrm>
              <a:off x="5395421" y="4319896"/>
              <a:ext cx="432000" cy="432000"/>
            </a:xfrm>
            <a:prstGeom prst="ellipse">
              <a:avLst/>
            </a:prstGeom>
            <a:solidFill>
              <a:srgbClr val="EFEC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8F4D038-4369-D017-C4C9-B6FF4A028BF6}"/>
                </a:ext>
              </a:extLst>
            </p:cNvPr>
            <p:cNvSpPr txBox="1"/>
            <p:nvPr/>
          </p:nvSpPr>
          <p:spPr>
            <a:xfrm>
              <a:off x="4951022" y="4788720"/>
              <a:ext cx="1320798" cy="2134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sz="800" b="1">
                  <a:solidFill>
                    <a:srgbClr val="6B4BF3"/>
                  </a:solidFill>
                </a:rPr>
                <a:t>Faster RCA &amp; Resolution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9333A7E-CD22-9261-228C-81265631116E}"/>
                </a:ext>
              </a:extLst>
            </p:cNvPr>
            <p:cNvSpPr txBox="1"/>
            <p:nvPr/>
          </p:nvSpPr>
          <p:spPr>
            <a:xfrm>
              <a:off x="4616844" y="4952724"/>
              <a:ext cx="198915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700"/>
                <a:t>AI-driven correlation, root cause analysis and guided remediation reduce MTTR significantly.</a:t>
              </a:r>
              <a:endParaRPr lang="en-IN" sz="700"/>
            </a:p>
          </p:txBody>
        </p:sp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7F1D5A61-E5F1-0293-D003-5B296DA4D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7421" y="4393520"/>
              <a:ext cx="288000" cy="288000"/>
            </a:xfrm>
            <a:prstGeom prst="rect">
              <a:avLst/>
            </a:prstGeom>
          </p:spPr>
        </p:pic>
      </p:grp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0DC6882-5983-95B5-7744-620D819FAE9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21" y="5564021"/>
            <a:ext cx="252000" cy="252000"/>
          </a:xfrm>
          <a:prstGeom prst="rect">
            <a:avLst/>
          </a:prstGeom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DC0B2654-F5FD-F9EE-8873-7F68760B11C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60" y="5545257"/>
            <a:ext cx="324000" cy="324000"/>
          </a:xfrm>
          <a:prstGeom prst="rect">
            <a:avLst/>
          </a:prstGeom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6FF98CDF-890D-D28D-F991-06F0768465E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4" y="8032457"/>
            <a:ext cx="328993" cy="328993"/>
          </a:xfrm>
          <a:prstGeom prst="rect">
            <a:avLst/>
          </a:prstGeom>
        </p:spPr>
      </p:pic>
      <p:pic>
        <p:nvPicPr>
          <p:cNvPr id="174" name="Picture 173">
            <a:extLst>
              <a:ext uri="{FF2B5EF4-FFF2-40B4-BE49-F238E27FC236}">
                <a16:creationId xmlns:a16="http://schemas.microsoft.com/office/drawing/2014/main" id="{E3E60047-8C33-B58D-C4FC-E691E7E901B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578" y="8029779"/>
            <a:ext cx="334349" cy="334349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:a16="http://schemas.microsoft.com/office/drawing/2014/main" id="{A072C85A-5B87-4189-94E1-C832971CEC3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639" y="8021824"/>
            <a:ext cx="350254" cy="350254"/>
          </a:xfrm>
          <a:prstGeom prst="rect">
            <a:avLst/>
          </a:prstGeom>
        </p:spPr>
      </p:pic>
      <p:pic>
        <p:nvPicPr>
          <p:cNvPr id="178" name="Picture 177">
            <a:extLst>
              <a:ext uri="{FF2B5EF4-FFF2-40B4-BE49-F238E27FC236}">
                <a16:creationId xmlns:a16="http://schemas.microsoft.com/office/drawing/2014/main" id="{100C3EFB-77DD-73B9-8314-57AFAC59AFB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65" y="8042014"/>
            <a:ext cx="309879" cy="309879"/>
          </a:xfrm>
          <a:prstGeom prst="rect">
            <a:avLst/>
          </a:prstGeom>
        </p:spPr>
      </p:pic>
      <p:pic>
        <p:nvPicPr>
          <p:cNvPr id="180" name="Picture 179">
            <a:extLst>
              <a:ext uri="{FF2B5EF4-FFF2-40B4-BE49-F238E27FC236}">
                <a16:creationId xmlns:a16="http://schemas.microsoft.com/office/drawing/2014/main" id="{B7352DD7-595F-CB50-EAE3-E5A4C43BD91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55" y="9657796"/>
            <a:ext cx="224990" cy="224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B36FE8-C04C-A00A-4B12-1BE76B857B9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019" y="8065099"/>
            <a:ext cx="292179" cy="29217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2DD0D6-EB26-6289-E9B4-FE00CA033E2B}"/>
              </a:ext>
            </a:extLst>
          </p:cNvPr>
          <p:cNvCxnSpPr>
            <a:cxnSpLocks/>
          </p:cNvCxnSpPr>
          <p:nvPr/>
        </p:nvCxnSpPr>
        <p:spPr>
          <a:xfrm>
            <a:off x="2645003" y="6809966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734D9E2-CD01-3B2E-5F80-6CCF97BCCD78}"/>
              </a:ext>
            </a:extLst>
          </p:cNvPr>
          <p:cNvSpPr txBox="1"/>
          <p:nvPr/>
        </p:nvSpPr>
        <p:spPr>
          <a:xfrm>
            <a:off x="5777005" y="7358406"/>
            <a:ext cx="78293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400" b="1">
                <a:solidFill>
                  <a:srgbClr val="4010D6"/>
                </a:solidFill>
              </a:rPr>
              <a:t>800+</a:t>
            </a:r>
            <a:r>
              <a:rPr lang="en-IN" sz="1400" b="1">
                <a:solidFill>
                  <a:srgbClr val="6B4BF3"/>
                </a:solidFill>
              </a:rPr>
              <a:t> </a:t>
            </a:r>
            <a:r>
              <a:rPr lang="en-IN" sz="800" b="1"/>
              <a:t>Enterprise Integrations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8953B3-EE03-8B33-436F-064D2A12FF0D}"/>
              </a:ext>
            </a:extLst>
          </p:cNvPr>
          <p:cNvCxnSpPr>
            <a:cxnSpLocks/>
          </p:cNvCxnSpPr>
          <p:nvPr/>
        </p:nvCxnSpPr>
        <p:spPr>
          <a:xfrm>
            <a:off x="1082197" y="7445718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583110-86FA-925B-82DC-FF6A5007B024}"/>
              </a:ext>
            </a:extLst>
          </p:cNvPr>
          <p:cNvCxnSpPr>
            <a:cxnSpLocks/>
          </p:cNvCxnSpPr>
          <p:nvPr/>
        </p:nvCxnSpPr>
        <p:spPr>
          <a:xfrm>
            <a:off x="1863600" y="7445718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B90672-2C2B-662E-C212-16317C920236}"/>
              </a:ext>
            </a:extLst>
          </p:cNvPr>
          <p:cNvCxnSpPr>
            <a:cxnSpLocks/>
          </p:cNvCxnSpPr>
          <p:nvPr/>
        </p:nvCxnSpPr>
        <p:spPr>
          <a:xfrm>
            <a:off x="3426406" y="7445718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D542FF-4633-DA86-408E-1FE3E242A808}"/>
              </a:ext>
            </a:extLst>
          </p:cNvPr>
          <p:cNvCxnSpPr>
            <a:cxnSpLocks/>
          </p:cNvCxnSpPr>
          <p:nvPr/>
        </p:nvCxnSpPr>
        <p:spPr>
          <a:xfrm>
            <a:off x="4207809" y="7445718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C00B600-DE8D-FC56-61DF-75572250AB56}"/>
              </a:ext>
            </a:extLst>
          </p:cNvPr>
          <p:cNvCxnSpPr>
            <a:cxnSpLocks/>
          </p:cNvCxnSpPr>
          <p:nvPr/>
        </p:nvCxnSpPr>
        <p:spPr>
          <a:xfrm>
            <a:off x="4989212" y="7445718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6562BF-30A4-CB1C-A350-504FD76B6DD8}"/>
              </a:ext>
            </a:extLst>
          </p:cNvPr>
          <p:cNvCxnSpPr>
            <a:cxnSpLocks/>
          </p:cNvCxnSpPr>
          <p:nvPr/>
        </p:nvCxnSpPr>
        <p:spPr>
          <a:xfrm>
            <a:off x="5770615" y="7445718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FAB2D06-1394-E4AE-538D-FC8839977222}"/>
              </a:ext>
            </a:extLst>
          </p:cNvPr>
          <p:cNvCxnSpPr>
            <a:cxnSpLocks/>
          </p:cNvCxnSpPr>
          <p:nvPr/>
        </p:nvCxnSpPr>
        <p:spPr>
          <a:xfrm>
            <a:off x="2645003" y="7445718"/>
            <a:ext cx="0" cy="40640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8C2C48F-2618-C21C-E614-D159054539B3}"/>
              </a:ext>
            </a:extLst>
          </p:cNvPr>
          <p:cNvCxnSpPr>
            <a:cxnSpLocks/>
          </p:cNvCxnSpPr>
          <p:nvPr/>
        </p:nvCxnSpPr>
        <p:spPr>
          <a:xfrm flipV="1">
            <a:off x="368300" y="7346991"/>
            <a:ext cx="5962650" cy="136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003248F5-48BA-A227-DEF6-1546E0398455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t="37594" b="36478"/>
          <a:stretch>
            <a:fillRect/>
          </a:stretch>
        </p:blipFill>
        <p:spPr>
          <a:xfrm>
            <a:off x="301435" y="6955869"/>
            <a:ext cx="702660" cy="11459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F95E20A-AD3F-49BA-8536-71C33C7CD4C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84781" y="6835772"/>
            <a:ext cx="354788" cy="35478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21EED80-6668-6AB8-DA1C-F53941EF71D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48747" y="6925237"/>
            <a:ext cx="586192" cy="17585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E59B140-793B-85B8-A774-720B010DE947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946" t="31675" r="15573" b="32370"/>
          <a:stretch>
            <a:fillRect/>
          </a:stretch>
        </p:blipFill>
        <p:spPr>
          <a:xfrm>
            <a:off x="2733619" y="6935831"/>
            <a:ext cx="617214" cy="15467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E77F0E5-AAAC-A749-6388-3A55E81A9B8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62328" y="6923570"/>
            <a:ext cx="682636" cy="17919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F86B8C4-0BCB-4B7F-1D9C-D63E9E2E1A6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270352" y="6916878"/>
            <a:ext cx="636607" cy="192579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E14281-B57A-A597-A25C-8E44C07652B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00794" y="7520642"/>
            <a:ext cx="731520" cy="25655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7EA860CA-E6B8-3D1B-63D0-F876E77A061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601324" y="7535211"/>
            <a:ext cx="447539" cy="26805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9C29663-C456-9474-C742-CA5AE525ADA8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463247" y="7459052"/>
            <a:ext cx="278132" cy="278132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3C25C371-F979-6768-6036-2A6DA15B8C62}"/>
              </a:ext>
            </a:extLst>
          </p:cNvPr>
          <p:cNvSpPr txBox="1"/>
          <p:nvPr/>
        </p:nvSpPr>
        <p:spPr>
          <a:xfrm>
            <a:off x="4186668" y="7702647"/>
            <a:ext cx="802545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00"/>
              <a:t>Azure Cost Monitoring</a:t>
            </a:r>
            <a:endParaRPr lang="en-IN" sz="500"/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7838298E-8E98-CA84-66F1-1796E0435EB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168901" y="7482214"/>
            <a:ext cx="413529" cy="33340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9B087559-6645-89BC-B3B9-D5702E4A3B07}"/>
              </a:ext>
            </a:extLst>
          </p:cNvPr>
          <p:cNvPicPr>
            <a:picLocks noChangeAspect="1"/>
          </p:cNvPicPr>
          <p:nvPr/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34" t="41877" r="7459" b="43562"/>
          <a:stretch>
            <a:fillRect/>
          </a:stretch>
        </p:blipFill>
        <p:spPr>
          <a:xfrm>
            <a:off x="2726785" y="7593446"/>
            <a:ext cx="630158" cy="11094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D8E8304A-0743-7EAB-5E0C-7220234DC5E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073848" y="6858273"/>
            <a:ext cx="605938" cy="309789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BAE7D665-C267-976E-852E-C34BC5D96E4B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857114" y="6741006"/>
            <a:ext cx="503999" cy="544320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E7CFF84-A442-D1FA-65B2-CD181C58C32F}"/>
              </a:ext>
            </a:extLst>
          </p:cNvPr>
          <p:cNvCxnSpPr>
            <a:cxnSpLocks/>
          </p:cNvCxnSpPr>
          <p:nvPr/>
        </p:nvCxnSpPr>
        <p:spPr>
          <a:xfrm>
            <a:off x="2726786" y="8029537"/>
            <a:ext cx="0" cy="1279563"/>
          </a:xfrm>
          <a:prstGeom prst="line">
            <a:avLst/>
          </a:prstGeom>
          <a:ln w="9525">
            <a:solidFill>
              <a:srgbClr val="5826ED">
                <a:alpha val="12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0F9F017-4652-0C20-0947-3F801DF5BFA4}"/>
              </a:ext>
            </a:extLst>
          </p:cNvPr>
          <p:cNvCxnSpPr>
            <a:cxnSpLocks/>
          </p:cNvCxnSpPr>
          <p:nvPr/>
        </p:nvCxnSpPr>
        <p:spPr>
          <a:xfrm>
            <a:off x="4028667" y="8029537"/>
            <a:ext cx="0" cy="1279563"/>
          </a:xfrm>
          <a:prstGeom prst="line">
            <a:avLst/>
          </a:prstGeom>
          <a:ln w="9525">
            <a:solidFill>
              <a:srgbClr val="5826ED">
                <a:alpha val="12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5447793-06EA-62F4-2A60-0F1C201F86D5}"/>
              </a:ext>
            </a:extLst>
          </p:cNvPr>
          <p:cNvCxnSpPr>
            <a:cxnSpLocks/>
          </p:cNvCxnSpPr>
          <p:nvPr/>
        </p:nvCxnSpPr>
        <p:spPr>
          <a:xfrm>
            <a:off x="5257440" y="8029537"/>
            <a:ext cx="0" cy="1279563"/>
          </a:xfrm>
          <a:prstGeom prst="line">
            <a:avLst/>
          </a:prstGeom>
          <a:ln w="9525">
            <a:solidFill>
              <a:srgbClr val="5826ED">
                <a:alpha val="12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0F62A9A0-04DD-5789-B6A1-ED0FC366F24D}"/>
              </a:ext>
            </a:extLst>
          </p:cNvPr>
          <p:cNvGrpSpPr/>
          <p:nvPr/>
        </p:nvGrpSpPr>
        <p:grpSpPr>
          <a:xfrm>
            <a:off x="4616844" y="5487853"/>
            <a:ext cx="1989155" cy="940605"/>
            <a:chOff x="4616844" y="4319896"/>
            <a:chExt cx="1989155" cy="940605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39624F7B-95AD-C0C2-6BE7-57026E2BE962}"/>
                </a:ext>
              </a:extLst>
            </p:cNvPr>
            <p:cNvSpPr/>
            <p:nvPr/>
          </p:nvSpPr>
          <p:spPr>
            <a:xfrm>
              <a:off x="5395421" y="4319896"/>
              <a:ext cx="432000" cy="432000"/>
            </a:xfrm>
            <a:prstGeom prst="ellipse">
              <a:avLst/>
            </a:prstGeom>
            <a:solidFill>
              <a:srgbClr val="EFEC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B235387-F6C7-F6C6-8295-32FBFC82BF94}"/>
                </a:ext>
              </a:extLst>
            </p:cNvPr>
            <p:cNvSpPr txBox="1"/>
            <p:nvPr/>
          </p:nvSpPr>
          <p:spPr>
            <a:xfrm>
              <a:off x="4951022" y="4788720"/>
              <a:ext cx="1320798" cy="2134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N" sz="800" b="1">
                  <a:solidFill>
                    <a:srgbClr val="6B4BF3"/>
                  </a:solidFill>
                </a:rPr>
                <a:t>Governed &amp; Secure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1BD9DD2-239B-D409-D9FE-7704BA38895A}"/>
                </a:ext>
              </a:extLst>
            </p:cNvPr>
            <p:cNvSpPr txBox="1"/>
            <p:nvPr/>
          </p:nvSpPr>
          <p:spPr>
            <a:xfrm>
              <a:off x="4616844" y="4952724"/>
              <a:ext cx="198915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700"/>
                <a:t>Built-in guardrails, RBAC and full auditability for safe, compliant automation at scale</a:t>
              </a:r>
              <a:endParaRPr lang="en-IN" sz="700"/>
            </a:p>
          </p:txBody>
        </p:sp>
      </p:grp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BA7BDFCC-5317-EBF4-EAAD-C3E62845002F}"/>
              </a:ext>
            </a:extLst>
          </p:cNvPr>
          <p:cNvCxnSpPr>
            <a:cxnSpLocks/>
          </p:cNvCxnSpPr>
          <p:nvPr/>
        </p:nvCxnSpPr>
        <p:spPr>
          <a:xfrm>
            <a:off x="4582202" y="4494529"/>
            <a:ext cx="0" cy="56663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D092311B-48EE-18B6-C0FA-AB5BC247D5D9}"/>
              </a:ext>
            </a:extLst>
          </p:cNvPr>
          <p:cNvCxnSpPr>
            <a:cxnSpLocks/>
          </p:cNvCxnSpPr>
          <p:nvPr/>
        </p:nvCxnSpPr>
        <p:spPr>
          <a:xfrm>
            <a:off x="2337412" y="5620335"/>
            <a:ext cx="0" cy="56663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A7B1F92-4311-70C8-B6A9-03433EF21562}"/>
              </a:ext>
            </a:extLst>
          </p:cNvPr>
          <p:cNvCxnSpPr>
            <a:cxnSpLocks/>
          </p:cNvCxnSpPr>
          <p:nvPr/>
        </p:nvCxnSpPr>
        <p:spPr>
          <a:xfrm>
            <a:off x="4582202" y="5620335"/>
            <a:ext cx="0" cy="56663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D2D1513B-5EDC-3285-C777-3724B554E736}"/>
              </a:ext>
            </a:extLst>
          </p:cNvPr>
          <p:cNvCxnSpPr>
            <a:cxnSpLocks/>
          </p:cNvCxnSpPr>
          <p:nvPr/>
        </p:nvCxnSpPr>
        <p:spPr>
          <a:xfrm>
            <a:off x="387962" y="5387731"/>
            <a:ext cx="6025538" cy="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Oval 105">
            <a:extLst>
              <a:ext uri="{FF2B5EF4-FFF2-40B4-BE49-F238E27FC236}">
                <a16:creationId xmlns:a16="http://schemas.microsoft.com/office/drawing/2014/main" id="{B8316B7F-39B0-7B71-5B00-DEDCF721DA90}"/>
              </a:ext>
            </a:extLst>
          </p:cNvPr>
          <p:cNvSpPr/>
          <p:nvPr/>
        </p:nvSpPr>
        <p:spPr>
          <a:xfrm>
            <a:off x="393701" y="3209476"/>
            <a:ext cx="504000" cy="504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4ED41065-BB61-539E-7FF3-6C9AE9C46A7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2" y="3285429"/>
            <a:ext cx="351470" cy="351470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889FD14A-5140-D7D5-FB54-5A8E2191C2E5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723" y="5541975"/>
            <a:ext cx="327282" cy="3272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0A7993-FDF6-7310-175B-2AF573553940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8" t="32463" r="31128" b="31113"/>
          <a:stretch>
            <a:fillRect/>
          </a:stretch>
        </p:blipFill>
        <p:spPr>
          <a:xfrm>
            <a:off x="368301" y="928769"/>
            <a:ext cx="1869354" cy="65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02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74B5595B71C242911E2D3B9A76B6FE" ma:contentTypeVersion="18" ma:contentTypeDescription="Create a new document." ma:contentTypeScope="" ma:versionID="c0df27052c84b50725bf8e52d85e3564">
  <xsd:schema xmlns:xsd="http://www.w3.org/2001/XMLSchema" xmlns:xs="http://www.w3.org/2001/XMLSchema" xmlns:p="http://schemas.microsoft.com/office/2006/metadata/properties" xmlns:ns2="8f1b64de-bac6-4e2a-acb1-bfe8fc3df4cb" xmlns:ns3="4b932811-f93a-4d5e-a72b-78c64fe4f5af" targetNamespace="http://schemas.microsoft.com/office/2006/metadata/properties" ma:root="true" ma:fieldsID="6e3800aa6575e1524f545dd68ae38fff" ns2:_="" ns3:_="">
    <xsd:import namespace="8f1b64de-bac6-4e2a-acb1-bfe8fc3df4cb"/>
    <xsd:import namespace="4b932811-f93a-4d5e-a72b-78c64fe4f5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b64de-bac6-4e2a-acb1-bfe8fc3df4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0a582f8-e8e2-469a-a6bc-a7a2119b9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932811-f93a-4d5e-a72b-78c64fe4f5af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592a36a5-9ef7-47f2-b637-66dfa9e96555}" ma:internalName="TaxCatchAll" ma:showField="CatchAllData" ma:web="4b932811-f93a-4d5e-a72b-78c64fe4f5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932811-f93a-4d5e-a72b-78c64fe4f5af" xsi:nil="true"/>
    <lcf76f155ced4ddcb4097134ff3c332f xmlns="8f1b64de-bac6-4e2a-acb1-bfe8fc3df4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99FFAA4-0D9B-4C7E-A60A-B66D3B2C01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333730-BD4F-45BD-A83D-35A68833B356}">
  <ds:schemaRefs>
    <ds:schemaRef ds:uri="4b932811-f93a-4d5e-a72b-78c64fe4f5af"/>
    <ds:schemaRef ds:uri="8f1b64de-bac6-4e2a-acb1-bfe8fc3df4cb"/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2EB4AD-2CEC-48C9-AFA3-2FBC3B71FF75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b932811-f93a-4d5e-a72b-78c64fe4f5af"/>
    <ds:schemaRef ds:uri="8f1b64de-bac6-4e2a-acb1-bfe8fc3df4cb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e492ae62-4a32-4b7b-bb78-c616ec1f56ca}" enabled="1" method="Privileged" siteId="{d5f609ef-b8ac-4047-a41f-4efa1cbb5b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329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Yash Chaudhary</dc:creator>
  <cp:lastModifiedBy>Yash Chaudhary</cp:lastModifiedBy>
  <cp:revision>1</cp:revision>
  <dcterms:created xsi:type="dcterms:W3CDTF">2026-07-16T14:39:19Z</dcterms:created>
  <dcterms:modified xsi:type="dcterms:W3CDTF">2026-08-12T14:12:44Z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0x0101007F74B5595B71C242911E2D3B9A76B6FE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office theme:8</vt:lpwstr>
  </property>
  <property fmtid="{D5CDD505-2E9C-101B-9397-08002B2CF9AE}" pid="5" name="ClassificationContentMarkingFooterText">
    <vt:lpwstr>Public</vt:lpwstr>
  </property>
</Properties>
</file>