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6"/>
  </p:notesMasterIdLst>
  <p:sldIdLst>
    <p:sldId id="259" r:id="rId5"/>
  </p:sldIdLst>
  <p:sldSz cx="6858000" cy="10439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4FE6"/>
    <a:srgbClr val="1A2E73"/>
    <a:srgbClr val="AC97FB"/>
    <a:srgbClr val="5A30F8"/>
    <a:srgbClr val="4449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21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jay Kumar Yadav" userId="S::vkumar@unitedlayer.com::79cd6583-66ea-4563-933f-4c3031e24328" providerId="AD" clId="Web-{55D46445-440E-EC4E-E57E-ACDEE73E4EAB}"/>
    <pc:docChg chg="modSld">
      <pc:chgData name="Vijay Kumar Yadav" userId="S::vkumar@unitedlayer.com::79cd6583-66ea-4563-933f-4c3031e24328" providerId="AD" clId="Web-{55D46445-440E-EC4E-E57E-ACDEE73E4EAB}" dt="2026-08-07T19:41:41.055" v="1" actId="1076"/>
      <pc:docMkLst>
        <pc:docMk/>
      </pc:docMkLst>
      <pc:sldChg chg="modSp">
        <pc:chgData name="Vijay Kumar Yadav" userId="S::vkumar@unitedlayer.com::79cd6583-66ea-4563-933f-4c3031e24328" providerId="AD" clId="Web-{55D46445-440E-EC4E-E57E-ACDEE73E4EAB}" dt="2026-08-07T19:41:41.055" v="1" actId="1076"/>
        <pc:sldMkLst>
          <pc:docMk/>
          <pc:sldMk cId="0" sldId="259"/>
        </pc:sldMkLst>
        <pc:picChg chg="mod">
          <ac:chgData name="Vijay Kumar Yadav" userId="S::vkumar@unitedlayer.com::79cd6583-66ea-4563-933f-4c3031e24328" providerId="AD" clId="Web-{55D46445-440E-EC4E-E57E-ACDEE73E4EAB}" dt="2026-08-07T19:41:41.055" v="1" actId="1076"/>
          <ac:picMkLst>
            <pc:docMk/>
            <pc:sldMk cId="0" sldId="259"/>
            <ac:picMk id="137" creationId="{BF29865A-DF1E-BF12-85BE-327981E0A264}"/>
          </ac:picMkLst>
        </pc:picChg>
      </pc:sldChg>
    </pc:docChg>
  </pc:docChgLst>
  <pc:docChgLst>
    <pc:chgData name="Yash Chaudhary" userId="613825d7-d24c-440c-8b4d-123235b292bb" providerId="ADAL" clId="{F570A9EF-A93B-4213-9153-0068CE2C84E7}"/>
    <pc:docChg chg="undo redo custSel mod addSld delSld modSld sldOrd delMainMaster modMainMaster">
      <pc:chgData name="Yash Chaudhary" userId="613825d7-d24c-440c-8b4d-123235b292bb" providerId="ADAL" clId="{F570A9EF-A93B-4213-9153-0068CE2C84E7}" dt="2026-08-27T17:11:01.830" v="883" actId="33475"/>
      <pc:docMkLst>
        <pc:docMk/>
      </pc:docMkLst>
      <pc:sldChg chg="addSp delSp modSp add mod">
        <pc:chgData name="Yash Chaudhary" userId="613825d7-d24c-440c-8b4d-123235b292bb" providerId="ADAL" clId="{F570A9EF-A93B-4213-9153-0068CE2C84E7}" dt="2026-08-18T12:21:47.314" v="881" actId="12789"/>
        <pc:sldMkLst>
          <pc:docMk/>
          <pc:sldMk cId="0" sldId="259"/>
        </pc:sldMkLst>
        <pc:spChg chg="mod">
          <ac:chgData name="Yash Chaudhary" userId="613825d7-d24c-440c-8b4d-123235b292bb" providerId="ADAL" clId="{F570A9EF-A93B-4213-9153-0068CE2C84E7}" dt="2026-08-07T11:43:27.770" v="115" actId="1036"/>
          <ac:spMkLst>
            <pc:docMk/>
            <pc:sldMk cId="0" sldId="259"/>
            <ac:spMk id="3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3:39.284" v="134" actId="465"/>
          <ac:spMkLst>
            <pc:docMk/>
            <pc:sldMk cId="0" sldId="259"/>
            <ac:spMk id="4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3:33.478" v="133" actId="1035"/>
          <ac:spMkLst>
            <pc:docMk/>
            <pc:sldMk cId="0" sldId="259"/>
            <ac:spMk id="5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3:44.985" v="135" actId="1076"/>
          <ac:spMkLst>
            <pc:docMk/>
            <pc:sldMk cId="0" sldId="259"/>
            <ac:spMk id="6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22:39.132" v="775" actId="207"/>
          <ac:spMkLst>
            <pc:docMk/>
            <pc:sldMk cId="0" sldId="259"/>
            <ac:spMk id="9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5:20.455" v="168" actId="207"/>
          <ac:spMkLst>
            <pc:docMk/>
            <pc:sldMk cId="0" sldId="259"/>
            <ac:spMk id="10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8:09.579" v="252" actId="207"/>
          <ac:spMkLst>
            <pc:docMk/>
            <pc:sldMk cId="0" sldId="259"/>
            <ac:spMk id="42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5:35.223" v="169" actId="207"/>
          <ac:spMkLst>
            <pc:docMk/>
            <pc:sldMk cId="0" sldId="259"/>
            <ac:spMk id="45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8:18.989" v="253" actId="207"/>
          <ac:spMkLst>
            <pc:docMk/>
            <pc:sldMk cId="0" sldId="259"/>
            <ac:spMk id="46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5:35.223" v="169" actId="207"/>
          <ac:spMkLst>
            <pc:docMk/>
            <pc:sldMk cId="0" sldId="259"/>
            <ac:spMk id="49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8:22.246" v="254" actId="207"/>
          <ac:spMkLst>
            <pc:docMk/>
            <pc:sldMk cId="0" sldId="259"/>
            <ac:spMk id="50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5:35.223" v="169" actId="207"/>
          <ac:spMkLst>
            <pc:docMk/>
            <pc:sldMk cId="0" sldId="259"/>
            <ac:spMk id="53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50:50.892" v="350" actId="12788"/>
          <ac:spMkLst>
            <pc:docMk/>
            <pc:sldMk cId="0" sldId="259"/>
            <ac:spMk id="54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24:59.500" v="828" actId="1036"/>
          <ac:spMkLst>
            <pc:docMk/>
            <pc:sldMk cId="0" sldId="259"/>
            <ac:spMk id="59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24:49.408" v="817" actId="14100"/>
          <ac:spMkLst>
            <pc:docMk/>
            <pc:sldMk cId="0" sldId="259"/>
            <ac:spMk id="60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24:59.500" v="828" actId="1036"/>
          <ac:spMkLst>
            <pc:docMk/>
            <pc:sldMk cId="0" sldId="259"/>
            <ac:spMk id="65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24:49.408" v="817" actId="14100"/>
          <ac:spMkLst>
            <pc:docMk/>
            <pc:sldMk cId="0" sldId="259"/>
            <ac:spMk id="66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25:08.486" v="830" actId="14100"/>
          <ac:spMkLst>
            <pc:docMk/>
            <pc:sldMk cId="0" sldId="259"/>
            <ac:spMk id="71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24:49.408" v="817" actId="14100"/>
          <ac:spMkLst>
            <pc:docMk/>
            <pc:sldMk cId="0" sldId="259"/>
            <ac:spMk id="72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24:59.500" v="828" actId="1036"/>
          <ac:spMkLst>
            <pc:docMk/>
            <pc:sldMk cId="0" sldId="259"/>
            <ac:spMk id="77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24:49.408" v="817" actId="14100"/>
          <ac:spMkLst>
            <pc:docMk/>
            <pc:sldMk cId="0" sldId="259"/>
            <ac:spMk id="78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24:59.500" v="828" actId="1036"/>
          <ac:spMkLst>
            <pc:docMk/>
            <pc:sldMk cId="0" sldId="259"/>
            <ac:spMk id="83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24:49.408" v="817" actId="14100"/>
          <ac:spMkLst>
            <pc:docMk/>
            <pc:sldMk cId="0" sldId="259"/>
            <ac:spMk id="84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05:06.477" v="452" actId="207"/>
          <ac:spMkLst>
            <pc:docMk/>
            <pc:sldMk cId="0" sldId="259"/>
            <ac:spMk id="85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6:16.854" v="201" actId="1036"/>
          <ac:spMkLst>
            <pc:docMk/>
            <pc:sldMk cId="0" sldId="259"/>
            <ac:spMk id="86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6:16.854" v="201" actId="1036"/>
          <ac:spMkLst>
            <pc:docMk/>
            <pc:sldMk cId="0" sldId="259"/>
            <ac:spMk id="88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6:16.854" v="201" actId="1036"/>
          <ac:spMkLst>
            <pc:docMk/>
            <pc:sldMk cId="0" sldId="259"/>
            <ac:spMk id="90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6:16.854" v="201" actId="1036"/>
          <ac:spMkLst>
            <pc:docMk/>
            <pc:sldMk cId="0" sldId="259"/>
            <ac:spMk id="92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6:16.854" v="201" actId="1036"/>
          <ac:spMkLst>
            <pc:docMk/>
            <pc:sldMk cId="0" sldId="259"/>
            <ac:spMk id="94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6:16.854" v="201" actId="1036"/>
          <ac:spMkLst>
            <pc:docMk/>
            <pc:sldMk cId="0" sldId="259"/>
            <ac:spMk id="96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6:16.854" v="201" actId="1036"/>
          <ac:spMkLst>
            <pc:docMk/>
            <pc:sldMk cId="0" sldId="259"/>
            <ac:spMk id="98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6:16.854" v="201" actId="1036"/>
          <ac:spMkLst>
            <pc:docMk/>
            <pc:sldMk cId="0" sldId="259"/>
            <ac:spMk id="100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6:16.854" v="201" actId="1036"/>
          <ac:spMkLst>
            <pc:docMk/>
            <pc:sldMk cId="0" sldId="259"/>
            <ac:spMk id="102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20:51.150" v="741" actId="12788"/>
          <ac:spMkLst>
            <pc:docMk/>
            <pc:sldMk cId="0" sldId="259"/>
            <ac:spMk id="103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6:08.445" v="195" actId="1036"/>
          <ac:spMkLst>
            <pc:docMk/>
            <pc:sldMk cId="0" sldId="259"/>
            <ac:spMk id="104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23:31.183" v="776" actId="207"/>
          <ac:spMkLst>
            <pc:docMk/>
            <pc:sldMk cId="0" sldId="259"/>
            <ac:spMk id="105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23:50.910" v="787" actId="1037"/>
          <ac:spMkLst>
            <pc:docMk/>
            <pc:sldMk cId="0" sldId="259"/>
            <ac:spMk id="106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6:08.445" v="195" actId="1036"/>
          <ac:spMkLst>
            <pc:docMk/>
            <pc:sldMk cId="0" sldId="259"/>
            <ac:spMk id="108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23:36.641" v="777" actId="207"/>
          <ac:spMkLst>
            <pc:docMk/>
            <pc:sldMk cId="0" sldId="259"/>
            <ac:spMk id="109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23:50.910" v="787" actId="1037"/>
          <ac:spMkLst>
            <pc:docMk/>
            <pc:sldMk cId="0" sldId="259"/>
            <ac:spMk id="110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23:36.641" v="777" actId="207"/>
          <ac:spMkLst>
            <pc:docMk/>
            <pc:sldMk cId="0" sldId="259"/>
            <ac:spMk id="113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23:50.910" v="787" actId="1037"/>
          <ac:spMkLst>
            <pc:docMk/>
            <pc:sldMk cId="0" sldId="259"/>
            <ac:spMk id="114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1:46:08.445" v="195" actId="1036"/>
          <ac:spMkLst>
            <pc:docMk/>
            <pc:sldMk cId="0" sldId="259"/>
            <ac:spMk id="116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23:36.641" v="777" actId="207"/>
          <ac:spMkLst>
            <pc:docMk/>
            <pc:sldMk cId="0" sldId="259"/>
            <ac:spMk id="117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23:50.910" v="787" actId="1037"/>
          <ac:spMkLst>
            <pc:docMk/>
            <pc:sldMk cId="0" sldId="259"/>
            <ac:spMk id="118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19:42.683" v="730" actId="207"/>
          <ac:spMkLst>
            <pc:docMk/>
            <pc:sldMk cId="0" sldId="259"/>
            <ac:spMk id="120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18T12:21:47.314" v="881" actId="12789"/>
          <ac:spMkLst>
            <pc:docMk/>
            <pc:sldMk cId="0" sldId="259"/>
            <ac:spMk id="121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19:54.474" v="731" actId="207"/>
          <ac:spMkLst>
            <pc:docMk/>
            <pc:sldMk cId="0" sldId="259"/>
            <ac:spMk id="123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10:32.656" v="566" actId="465"/>
          <ac:spMkLst>
            <pc:docMk/>
            <pc:sldMk cId="0" sldId="259"/>
            <ac:spMk id="124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10:32.656" v="566" actId="465"/>
          <ac:spMkLst>
            <pc:docMk/>
            <pc:sldMk cId="0" sldId="259"/>
            <ac:spMk id="125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10:26.293" v="564" actId="1037"/>
          <ac:spMkLst>
            <pc:docMk/>
            <pc:sldMk cId="0" sldId="259"/>
            <ac:spMk id="126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10:44.739" v="579" actId="1038"/>
          <ac:spMkLst>
            <pc:docMk/>
            <pc:sldMk cId="0" sldId="259"/>
            <ac:spMk id="128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10:44.739" v="579" actId="1038"/>
          <ac:spMkLst>
            <pc:docMk/>
            <pc:sldMk cId="0" sldId="259"/>
            <ac:spMk id="130" creationId="{00000000-0000-0000-0000-000000000000}"/>
          </ac:spMkLst>
        </pc:spChg>
        <pc:spChg chg="mod">
          <ac:chgData name="Yash Chaudhary" userId="613825d7-d24c-440c-8b4d-123235b292bb" providerId="ADAL" clId="{F570A9EF-A93B-4213-9153-0068CE2C84E7}" dt="2026-08-07T12:08:47.644" v="527" actId="1037"/>
          <ac:spMkLst>
            <pc:docMk/>
            <pc:sldMk cId="0" sldId="259"/>
            <ac:spMk id="133" creationId="{00000000-0000-0000-0000-000000000000}"/>
          </ac:spMkLst>
        </pc:spChg>
        <pc:picChg chg="add mod modCrop">
          <ac:chgData name="Yash Chaudhary" userId="613825d7-d24c-440c-8b4d-123235b292bb" providerId="ADAL" clId="{F570A9EF-A93B-4213-9153-0068CE2C84E7}" dt="2026-08-18T12:21:47.314" v="881" actId="12789"/>
          <ac:picMkLst>
            <pc:docMk/>
            <pc:sldMk cId="0" sldId="259"/>
            <ac:picMk id="7" creationId="{3C36ABF4-36D9-4CA2-7CBC-2A0614ACCD65}"/>
          </ac:picMkLst>
        </pc:picChg>
        <pc:picChg chg="add mod modCrop">
          <ac:chgData name="Yash Chaudhary" userId="613825d7-d24c-440c-8b4d-123235b292bb" providerId="ADAL" clId="{F570A9EF-A93B-4213-9153-0068CE2C84E7}" dt="2026-08-12T14:14:30.923" v="842" actId="1076"/>
          <ac:picMkLst>
            <pc:docMk/>
            <pc:sldMk cId="0" sldId="259"/>
            <ac:picMk id="11" creationId="{B46746ED-9A68-172A-168D-F37C58C1871D}"/>
          </ac:picMkLst>
        </pc:picChg>
        <pc:picChg chg="add mod">
          <ac:chgData name="Yash Chaudhary" userId="613825d7-d24c-440c-8b4d-123235b292bb" providerId="ADAL" clId="{F570A9EF-A93B-4213-9153-0068CE2C84E7}" dt="2026-08-12T14:25:49.553" v="849" actId="1076"/>
          <ac:picMkLst>
            <pc:docMk/>
            <pc:sldMk cId="0" sldId="259"/>
            <ac:picMk id="13" creationId="{0C6CBDF8-15C2-047F-2227-17984295F8E6}"/>
          </ac:picMkLst>
        </pc:picChg>
        <pc:picChg chg="mod">
          <ac:chgData name="Yash Chaudhary" userId="613825d7-d24c-440c-8b4d-123235b292bb" providerId="ADAL" clId="{F570A9EF-A93B-4213-9153-0068CE2C84E7}" dt="2026-08-07T11:47:12.520" v="218" actId="1036"/>
          <ac:picMkLst>
            <pc:docMk/>
            <pc:sldMk cId="0" sldId="259"/>
            <ac:picMk id="43" creationId="{00000000-0000-0000-0000-000000000000}"/>
          </ac:picMkLst>
        </pc:picChg>
        <pc:picChg chg="mod">
          <ac:chgData name="Yash Chaudhary" userId="613825d7-d24c-440c-8b4d-123235b292bb" providerId="ADAL" clId="{F570A9EF-A93B-4213-9153-0068CE2C84E7}" dt="2026-08-07T11:47:12.520" v="218" actId="1036"/>
          <ac:picMkLst>
            <pc:docMk/>
            <pc:sldMk cId="0" sldId="259"/>
            <ac:picMk id="47" creationId="{00000000-0000-0000-0000-000000000000}"/>
          </ac:picMkLst>
        </pc:picChg>
        <pc:picChg chg="mod">
          <ac:chgData name="Yash Chaudhary" userId="613825d7-d24c-440c-8b4d-123235b292bb" providerId="ADAL" clId="{F570A9EF-A93B-4213-9153-0068CE2C84E7}" dt="2026-08-07T11:47:12.520" v="218" actId="1036"/>
          <ac:picMkLst>
            <pc:docMk/>
            <pc:sldMk cId="0" sldId="259"/>
            <ac:picMk id="51" creationId="{00000000-0000-0000-0000-000000000000}"/>
          </ac:picMkLst>
        </pc:picChg>
        <pc:picChg chg="mod">
          <ac:chgData name="Yash Chaudhary" userId="613825d7-d24c-440c-8b4d-123235b292bb" providerId="ADAL" clId="{F570A9EF-A93B-4213-9153-0068CE2C84E7}" dt="2026-08-07T12:25:36.742" v="832" actId="14100"/>
          <ac:picMkLst>
            <pc:docMk/>
            <pc:sldMk cId="0" sldId="259"/>
            <ac:picMk id="107" creationId="{00000000-0000-0000-0000-000000000000}"/>
          </ac:picMkLst>
        </pc:picChg>
        <pc:picChg chg="mod">
          <ac:chgData name="Yash Chaudhary" userId="613825d7-d24c-440c-8b4d-123235b292bb" providerId="ADAL" clId="{F570A9EF-A93B-4213-9153-0068CE2C84E7}" dt="2026-08-07T12:10:44.739" v="579" actId="1038"/>
          <ac:picMkLst>
            <pc:docMk/>
            <pc:sldMk cId="0" sldId="259"/>
            <ac:picMk id="127" creationId="{00000000-0000-0000-0000-000000000000}"/>
          </ac:picMkLst>
        </pc:picChg>
        <pc:picChg chg="mod">
          <ac:chgData name="Yash Chaudhary" userId="613825d7-d24c-440c-8b4d-123235b292bb" providerId="ADAL" clId="{F570A9EF-A93B-4213-9153-0068CE2C84E7}" dt="2026-08-07T12:10:44.739" v="579" actId="1038"/>
          <ac:picMkLst>
            <pc:docMk/>
            <pc:sldMk cId="0" sldId="259"/>
            <ac:picMk id="129" creationId="{00000000-0000-0000-0000-000000000000}"/>
          </ac:picMkLst>
        </pc:picChg>
        <pc:picChg chg="add mod">
          <ac:chgData name="Yash Chaudhary" userId="613825d7-d24c-440c-8b4d-123235b292bb" providerId="ADAL" clId="{F570A9EF-A93B-4213-9153-0068CE2C84E7}" dt="2026-08-07T11:43:20.543" v="96" actId="1035"/>
          <ac:picMkLst>
            <pc:docMk/>
            <pc:sldMk cId="0" sldId="259"/>
            <ac:picMk id="135" creationId="{4365C5E2-F42F-8918-1618-91F9811F25DB}"/>
          </ac:picMkLst>
        </pc:picChg>
        <pc:picChg chg="add mod ord">
          <ac:chgData name="Yash Chaudhary" userId="613825d7-d24c-440c-8b4d-123235b292bb" providerId="ADAL" clId="{F570A9EF-A93B-4213-9153-0068CE2C84E7}" dt="2026-08-07T11:42:05.814" v="58" actId="1037"/>
          <ac:picMkLst>
            <pc:docMk/>
            <pc:sldMk cId="0" sldId="259"/>
            <ac:picMk id="137" creationId="{BF29865A-DF1E-BF12-85BE-327981E0A264}"/>
          </ac:picMkLst>
        </pc:picChg>
        <pc:cxnChg chg="add mod">
          <ac:chgData name="Yash Chaudhary" userId="613825d7-d24c-440c-8b4d-123235b292bb" providerId="ADAL" clId="{F570A9EF-A93B-4213-9153-0068CE2C84E7}" dt="2026-08-07T11:50:50.892" v="350" actId="12788"/>
          <ac:cxnSpMkLst>
            <pc:docMk/>
            <pc:sldMk cId="0" sldId="259"/>
            <ac:cxnSpMk id="139" creationId="{E01060C7-8AA0-1FC4-A6AC-B91EA5A47BF8}"/>
          </ac:cxnSpMkLst>
        </pc:cxnChg>
        <pc:cxnChg chg="add mod">
          <ac:chgData name="Yash Chaudhary" userId="613825d7-d24c-440c-8b4d-123235b292bb" providerId="ADAL" clId="{F570A9EF-A93B-4213-9153-0068CE2C84E7}" dt="2026-08-07T11:50:56.243" v="369" actId="1037"/>
          <ac:cxnSpMkLst>
            <pc:docMk/>
            <pc:sldMk cId="0" sldId="259"/>
            <ac:cxnSpMk id="141" creationId="{7B9848F6-7694-B38C-955D-7758B419B37E}"/>
          </ac:cxnSpMkLst>
        </pc:cxnChg>
        <pc:cxnChg chg="add mod">
          <ac:chgData name="Yash Chaudhary" userId="613825d7-d24c-440c-8b4d-123235b292bb" providerId="ADAL" clId="{F570A9EF-A93B-4213-9153-0068CE2C84E7}" dt="2026-08-07T12:21:03.986" v="773" actId="1037"/>
          <ac:cxnSpMkLst>
            <pc:docMk/>
            <pc:sldMk cId="0" sldId="259"/>
            <ac:cxnSpMk id="150" creationId="{A0D9F815-3CBC-B5CD-96F1-EC0E0BF57585}"/>
          </ac:cxnSpMkLst>
        </pc:cxnChg>
        <pc:cxnChg chg="add mod">
          <ac:chgData name="Yash Chaudhary" userId="613825d7-d24c-440c-8b4d-123235b292bb" providerId="ADAL" clId="{F570A9EF-A93B-4213-9153-0068CE2C84E7}" dt="2026-08-07T12:20:59.087" v="770" actId="1037"/>
          <ac:cxnSpMkLst>
            <pc:docMk/>
            <pc:sldMk cId="0" sldId="259"/>
            <ac:cxnSpMk id="151" creationId="{3A32AE7A-607C-AFFE-695E-3461A9F3FC92}"/>
          </ac:cxnSpMkLst>
        </pc:cxnChg>
      </pc:sldChg>
      <pc:sldMasterChg chg="addSp mod">
        <pc:chgData name="Yash Chaudhary" userId="613825d7-d24c-440c-8b4d-123235b292bb" providerId="ADAL" clId="{F570A9EF-A93B-4213-9153-0068CE2C84E7}" dt="2026-08-27T17:11:01.825" v="882" actId="33475"/>
        <pc:sldMasterMkLst>
          <pc:docMk/>
          <pc:sldMasterMk cId="2911002298" sldId="2147483696"/>
        </pc:sldMasterMkLst>
        <pc:spChg chg="add">
          <ac:chgData name="Yash Chaudhary" userId="613825d7-d24c-440c-8b4d-123235b292bb" providerId="ADAL" clId="{F570A9EF-A93B-4213-9153-0068CE2C84E7}" dt="2026-08-27T17:11:01.825" v="882" actId="33475"/>
          <ac:spMkLst>
            <pc:docMk/>
            <pc:sldMasterMk cId="2911002298" sldId="2147483696"/>
            <ac:spMk id="3" creationId="{370310BC-6676-94DA-C2CA-92677EED896D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65A315-9339-4916-924C-B27C3A2F00A9}" type="datetimeFigureOut">
              <a:rPr lang="en-IN" smtClean="0"/>
              <a:t>27-08-2026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14588" y="1143000"/>
            <a:ext cx="20288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6D7704-49FF-4208-A295-7B51CCD3C31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5680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9860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0310BC-6676-94DA-C2CA-92677EED896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10223500"/>
            <a:ext cx="3714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IN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911002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sldNum="0" hdr="0" ftr="0" dt="0"/>
  <p:txStyles>
    <p:titleStyle>
      <a:lvl1pPr algn="ctr" defTabSz="829178" rtl="0" eaLnBrk="1" latinLnBrk="0" hangingPunct="1">
        <a:spcBef>
          <a:spcPct val="0"/>
        </a:spcBef>
        <a:buNone/>
        <a:defRPr sz="39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0942" indent="-310942" algn="l" defTabSz="829178" rtl="0" eaLnBrk="1" latinLnBrk="0" hangingPunct="1">
        <a:spcBef>
          <a:spcPct val="20000"/>
        </a:spcBef>
        <a:buFont typeface="Arial" pitchFamily="34" charset="0"/>
        <a:buChar char="•"/>
        <a:defRPr sz="2902" kern="1200">
          <a:solidFill>
            <a:schemeClr val="tx1"/>
          </a:solidFill>
          <a:latin typeface="+mn-lt"/>
          <a:ea typeface="+mn-ea"/>
          <a:cs typeface="+mn-cs"/>
        </a:defRPr>
      </a:lvl1pPr>
      <a:lvl2pPr marL="673707" indent="-259118" algn="l" defTabSz="829178" rtl="0" eaLnBrk="1" latinLnBrk="0" hangingPunct="1">
        <a:spcBef>
          <a:spcPct val="20000"/>
        </a:spcBef>
        <a:buFont typeface="Arial" pitchFamily="34" charset="0"/>
        <a:buChar char="–"/>
        <a:defRPr sz="2539" kern="1200">
          <a:solidFill>
            <a:schemeClr val="tx1"/>
          </a:solidFill>
          <a:latin typeface="+mn-lt"/>
          <a:ea typeface="+mn-ea"/>
          <a:cs typeface="+mn-cs"/>
        </a:defRPr>
      </a:lvl2pPr>
      <a:lvl3pPr marL="1036472" indent="-207294" algn="l" defTabSz="829178" rtl="0" eaLnBrk="1" latinLnBrk="0" hangingPunct="1">
        <a:spcBef>
          <a:spcPct val="20000"/>
        </a:spcBef>
        <a:buFont typeface="Arial" pitchFamily="34" charset="0"/>
        <a:buChar char="•"/>
        <a:defRPr sz="2176" kern="1200">
          <a:solidFill>
            <a:schemeClr val="tx1"/>
          </a:solidFill>
          <a:latin typeface="+mn-lt"/>
          <a:ea typeface="+mn-ea"/>
          <a:cs typeface="+mn-cs"/>
        </a:defRPr>
      </a:lvl3pPr>
      <a:lvl4pPr marL="1451061" indent="-207294" algn="l" defTabSz="829178" rtl="0" eaLnBrk="1" latinLnBrk="0" hangingPunct="1">
        <a:spcBef>
          <a:spcPct val="20000"/>
        </a:spcBef>
        <a:buFont typeface="Arial" pitchFamily="34" charset="0"/>
        <a:buChar char="–"/>
        <a:defRPr sz="1814" kern="1200">
          <a:solidFill>
            <a:schemeClr val="tx1"/>
          </a:solidFill>
          <a:latin typeface="+mn-lt"/>
          <a:ea typeface="+mn-ea"/>
          <a:cs typeface="+mn-cs"/>
        </a:defRPr>
      </a:lvl4pPr>
      <a:lvl5pPr marL="1865650" indent="-207294" algn="l" defTabSz="829178" rtl="0" eaLnBrk="1" latinLnBrk="0" hangingPunct="1">
        <a:spcBef>
          <a:spcPct val="20000"/>
        </a:spcBef>
        <a:buFont typeface="Arial" pitchFamily="34" charset="0"/>
        <a:buChar char="»"/>
        <a:defRPr sz="1814" kern="1200">
          <a:solidFill>
            <a:schemeClr val="tx1"/>
          </a:solidFill>
          <a:latin typeface="+mn-lt"/>
          <a:ea typeface="+mn-ea"/>
          <a:cs typeface="+mn-cs"/>
        </a:defRPr>
      </a:lvl5pPr>
      <a:lvl6pPr marL="2280239" indent="-207294" algn="l" defTabSz="829178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694828" indent="-207294" algn="l" defTabSz="829178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109417" indent="-207294" algn="l" defTabSz="829178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524006" indent="-207294" algn="l" defTabSz="829178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1pPr>
      <a:lvl2pPr marL="414589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2pPr>
      <a:lvl3pPr marL="829178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3pPr>
      <a:lvl4pPr marL="1243767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4pPr>
      <a:lvl5pPr marL="1658356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5pPr>
      <a:lvl6pPr marL="2072945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6pPr>
      <a:lvl7pPr marL="2487534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7pPr>
      <a:lvl8pPr marL="2902123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8pPr>
      <a:lvl9pPr marL="3316712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icture 136">
            <a:extLst>
              <a:ext uri="{FF2B5EF4-FFF2-40B4-BE49-F238E27FC236}">
                <a16:creationId xmlns:a16="http://schemas.microsoft.com/office/drawing/2014/main" id="{BF29865A-DF1E-BF12-85BE-327981E0A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400" y="265"/>
            <a:ext cx="3357112" cy="3714791"/>
          </a:xfrm>
          <a:prstGeom prst="rect">
            <a:avLst/>
          </a:prstGeom>
        </p:spPr>
      </p:pic>
      <p:sp>
        <p:nvSpPr>
          <p:cNvPr id="3" name="Text 1"/>
          <p:cNvSpPr/>
          <p:nvPr/>
        </p:nvSpPr>
        <p:spPr>
          <a:xfrm>
            <a:off x="265337" y="672853"/>
            <a:ext cx="3233797" cy="36483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/>
            <a:r>
              <a:rPr lang="en-US" sz="2448" b="1">
                <a:solidFill>
                  <a:srgbClr val="14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Entire</a:t>
            </a:r>
            <a:endParaRPr lang="en-US" sz="244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265337" y="1021109"/>
            <a:ext cx="3233797" cy="36483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/>
            <a:r>
              <a:rPr lang="en-US" sz="2448" b="1">
                <a:solidFill>
                  <a:srgbClr val="14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Operation.</a:t>
            </a:r>
            <a:endParaRPr lang="en-US" sz="244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265337" y="1369364"/>
            <a:ext cx="3358174" cy="3150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/>
            <a:r>
              <a:rPr lang="en-US" sz="1814" b="1">
                <a:solidFill>
                  <a:srgbClr val="1E4F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Intelligent Platform.</a:t>
            </a:r>
            <a:endParaRPr lang="en-US" sz="1814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64839" y="1812974"/>
            <a:ext cx="281921" cy="29021"/>
          </a:xfrm>
          <a:prstGeom prst="rect">
            <a:avLst/>
          </a:prstGeom>
          <a:solidFill>
            <a:srgbClr val="1E4FE6"/>
          </a:solidFill>
          <a:ln/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6"/>
          <p:cNvSpPr/>
          <p:nvPr/>
        </p:nvSpPr>
        <p:spPr>
          <a:xfrm>
            <a:off x="265338" y="2413246"/>
            <a:ext cx="2425348" cy="331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>
              <a:lnSpc>
                <a:spcPct val="105000"/>
              </a:lnSpc>
            </a:pPr>
            <a:r>
              <a:rPr lang="en-US" sz="1200" b="1" kern="0">
                <a:solidFill>
                  <a:srgbClr val="1E4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 INTELLIGENCE PLATFORM</a:t>
            </a:r>
            <a:endParaRPr lang="en-US" sz="1200" b="1">
              <a:solidFill>
                <a:srgbClr val="1E4FE6"/>
              </a:solidFill>
              <a:latin typeface="Calibri" panose="020F0502020204030204"/>
            </a:endParaRPr>
          </a:p>
          <a:p>
            <a:pPr defTabSz="829178">
              <a:lnSpc>
                <a:spcPct val="105000"/>
              </a:lnSpc>
            </a:pPr>
            <a:r>
              <a:rPr lang="en-US" sz="1200" b="1" kern="0">
                <a:solidFill>
                  <a:srgbClr val="1E4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CLOUD MANAGEMENT</a:t>
            </a:r>
            <a:endParaRPr lang="en-US" sz="1200" b="1">
              <a:solidFill>
                <a:srgbClr val="1E4FE6"/>
              </a:solidFill>
              <a:latin typeface="Calibri" panose="020F0502020204030204"/>
            </a:endParaRPr>
          </a:p>
        </p:txBody>
      </p:sp>
      <p:sp>
        <p:nvSpPr>
          <p:cNvPr id="10" name="Text 7"/>
          <p:cNvSpPr/>
          <p:nvPr/>
        </p:nvSpPr>
        <p:spPr>
          <a:xfrm>
            <a:off x="265338" y="2778085"/>
            <a:ext cx="3067962" cy="74626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>
              <a:lnSpc>
                <a:spcPct val="112000"/>
              </a:lnSpc>
            </a:pPr>
            <a:r>
              <a:rPr lang="en-US" sz="952">
                <a:latin typeface="Calibri" pitchFamily="34" charset="0"/>
                <a:ea typeface="Calibri" pitchFamily="34" charset="-122"/>
                <a:cs typeface="Calibri" pitchFamily="34" charset="-120"/>
              </a:rPr>
              <a:t>Unify infrastructure, clouds, and operations with CERNE—an AI-powered platform that replaces 50+ tools, accelerates resolution, optimizes cost, and drives sustainable IT.</a:t>
            </a:r>
            <a:endParaRPr lang="en-US" sz="952">
              <a:latin typeface="Calibri" panose="020F0502020204030204"/>
            </a:endParaRPr>
          </a:p>
        </p:txBody>
      </p:sp>
      <p:sp>
        <p:nvSpPr>
          <p:cNvPr id="41" name="Shape 30"/>
          <p:cNvSpPr/>
          <p:nvPr/>
        </p:nvSpPr>
        <p:spPr>
          <a:xfrm>
            <a:off x="265337" y="3673598"/>
            <a:ext cx="6326635" cy="713094"/>
          </a:xfrm>
          <a:prstGeom prst="roundRect">
            <a:avLst>
              <a:gd name="adj" fmla="val 6977"/>
            </a:avLst>
          </a:prstGeom>
          <a:solidFill>
            <a:srgbClr val="F5F8FE"/>
          </a:solidFill>
          <a:ln w="12700">
            <a:solidFill>
              <a:srgbClr val="E1E8F6"/>
            </a:solidFill>
            <a:prstDash val="solid"/>
          </a:ln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" name="Shape 31"/>
          <p:cNvSpPr/>
          <p:nvPr/>
        </p:nvSpPr>
        <p:spPr>
          <a:xfrm>
            <a:off x="414589" y="3768323"/>
            <a:ext cx="348255" cy="348255"/>
          </a:xfrm>
          <a:prstGeom prst="ellipse">
            <a:avLst/>
          </a:prstGeom>
          <a:gradFill>
            <a:gsLst>
              <a:gs pos="0">
                <a:srgbClr val="1E4FE6"/>
              </a:gs>
              <a:gs pos="100000">
                <a:srgbClr val="5A30F8"/>
              </a:gs>
            </a:gsLst>
            <a:lin ang="10800000" scaled="0"/>
          </a:gradFill>
          <a:ln/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3" name="Image 9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171" y="3851905"/>
            <a:ext cx="181093" cy="181093"/>
          </a:xfrm>
          <a:prstGeom prst="rect">
            <a:avLst/>
          </a:prstGeom>
        </p:spPr>
      </p:pic>
      <p:sp>
        <p:nvSpPr>
          <p:cNvPr id="44" name="Text 32"/>
          <p:cNvSpPr/>
          <p:nvPr/>
        </p:nvSpPr>
        <p:spPr>
          <a:xfrm>
            <a:off x="845762" y="3731640"/>
            <a:ext cx="1575440" cy="1658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/>
            <a:r>
              <a:rPr lang="en-US" sz="861" b="1">
                <a:solidFill>
                  <a:srgbClr val="1637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Unify Everything</a:t>
            </a:r>
            <a:endParaRPr lang="en-US" sz="86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Text 33"/>
          <p:cNvSpPr/>
          <p:nvPr/>
        </p:nvSpPr>
        <p:spPr>
          <a:xfrm>
            <a:off x="845762" y="3897476"/>
            <a:ext cx="1575440" cy="456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/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Manage physical infrastructure, hybrid &amp; multicloud environments, and services from one intelligent control plane.</a:t>
            </a:r>
            <a:endParaRPr lang="en-US" sz="680">
              <a:latin typeface="Calibri" panose="020F0502020204030204"/>
            </a:endParaRPr>
          </a:p>
        </p:txBody>
      </p:sp>
      <p:sp>
        <p:nvSpPr>
          <p:cNvPr id="46" name="Shape 34"/>
          <p:cNvSpPr/>
          <p:nvPr/>
        </p:nvSpPr>
        <p:spPr>
          <a:xfrm>
            <a:off x="2570454" y="3768323"/>
            <a:ext cx="348255" cy="348255"/>
          </a:xfrm>
          <a:prstGeom prst="ellipse">
            <a:avLst/>
          </a:prstGeom>
          <a:gradFill>
            <a:gsLst>
              <a:gs pos="0">
                <a:srgbClr val="1E4FE6"/>
              </a:gs>
              <a:gs pos="100000">
                <a:srgbClr val="5A30F8"/>
              </a:gs>
            </a:gsLst>
            <a:lin ang="10800000" scaled="0"/>
          </a:gradFill>
          <a:ln/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7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4036" y="3851905"/>
            <a:ext cx="181093" cy="181093"/>
          </a:xfrm>
          <a:prstGeom prst="rect">
            <a:avLst/>
          </a:prstGeom>
        </p:spPr>
      </p:pic>
      <p:sp>
        <p:nvSpPr>
          <p:cNvPr id="48" name="Text 35"/>
          <p:cNvSpPr/>
          <p:nvPr/>
        </p:nvSpPr>
        <p:spPr>
          <a:xfrm>
            <a:off x="3001627" y="3731640"/>
            <a:ext cx="1492522" cy="1658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/>
            <a:r>
              <a:rPr lang="en-US" sz="861" b="1">
                <a:solidFill>
                  <a:srgbClr val="1637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That Works for You</a:t>
            </a:r>
            <a:endParaRPr lang="en-US" sz="86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" name="Text 36"/>
          <p:cNvSpPr/>
          <p:nvPr/>
        </p:nvSpPr>
        <p:spPr>
          <a:xfrm>
            <a:off x="3001627" y="3897476"/>
            <a:ext cx="1492522" cy="456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/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From insights to actions—AI Copilot delivers RCA, recommendations, and autonomous resolutions in real time.</a:t>
            </a:r>
            <a:endParaRPr lang="en-US" sz="680">
              <a:latin typeface="Calibri" panose="020F0502020204030204"/>
            </a:endParaRPr>
          </a:p>
        </p:txBody>
      </p:sp>
      <p:sp>
        <p:nvSpPr>
          <p:cNvPr id="50" name="Shape 37"/>
          <p:cNvSpPr/>
          <p:nvPr/>
        </p:nvSpPr>
        <p:spPr>
          <a:xfrm>
            <a:off x="4601943" y="3768323"/>
            <a:ext cx="348255" cy="348255"/>
          </a:xfrm>
          <a:prstGeom prst="ellipse">
            <a:avLst/>
          </a:prstGeom>
          <a:gradFill>
            <a:gsLst>
              <a:gs pos="0">
                <a:srgbClr val="1E4FE6"/>
              </a:gs>
              <a:gs pos="100000">
                <a:srgbClr val="5A30F8"/>
              </a:gs>
            </a:gsLst>
            <a:lin ang="10800000" scaled="0"/>
          </a:gradFill>
          <a:ln/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51" name="Image 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5525" y="3851905"/>
            <a:ext cx="181093" cy="181093"/>
          </a:xfrm>
          <a:prstGeom prst="rect">
            <a:avLst/>
          </a:prstGeom>
        </p:spPr>
      </p:pic>
      <p:sp>
        <p:nvSpPr>
          <p:cNvPr id="52" name="Text 38"/>
          <p:cNvSpPr/>
          <p:nvPr/>
        </p:nvSpPr>
        <p:spPr>
          <a:xfrm>
            <a:off x="5033115" y="3731640"/>
            <a:ext cx="1658358" cy="1658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/>
            <a:r>
              <a:rPr lang="en-US" sz="861" b="1">
                <a:solidFill>
                  <a:srgbClr val="1637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Governed Autonomous ITOps</a:t>
            </a:r>
            <a:endParaRPr lang="en-US" sz="86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3" name="Text 39"/>
          <p:cNvSpPr/>
          <p:nvPr/>
        </p:nvSpPr>
        <p:spPr>
          <a:xfrm>
            <a:off x="5033115" y="3897476"/>
            <a:ext cx="1658358" cy="456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/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Policy-driven, auditable, and human-approved automation with enterprise-grade guardrails.</a:t>
            </a:r>
            <a:endParaRPr lang="en-US" sz="680">
              <a:latin typeface="Calibri" panose="020F0502020204030204"/>
            </a:endParaRPr>
          </a:p>
        </p:txBody>
      </p:sp>
      <p:sp>
        <p:nvSpPr>
          <p:cNvPr id="54" name="Text 40"/>
          <p:cNvSpPr/>
          <p:nvPr/>
        </p:nvSpPr>
        <p:spPr>
          <a:xfrm>
            <a:off x="1716897" y="4485144"/>
            <a:ext cx="3424206" cy="2487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9178"/>
            <a:r>
              <a:rPr lang="en-US" sz="1200" b="1" kern="0">
                <a:solidFill>
                  <a:srgbClr val="14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YOU NEED. ONE PLATFORM.</a:t>
            </a:r>
            <a:endParaRPr lang="en-US" sz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5" name="Shape 41"/>
          <p:cNvSpPr/>
          <p:nvPr/>
        </p:nvSpPr>
        <p:spPr>
          <a:xfrm>
            <a:off x="265337" y="4867615"/>
            <a:ext cx="1194018" cy="192369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">
            <a:solidFill>
              <a:srgbClr val="E1E8F6"/>
            </a:solidFill>
            <a:prstDash val="solid"/>
          </a:ln>
          <a:effectLst>
            <a:outerShdw blurRad="63500" dist="25400" dir="5400000" algn="bl" rotWithShape="0">
              <a:srgbClr val="C7D2E8">
                <a:alpha val="35000"/>
              </a:srgbClr>
            </a:outerShdw>
          </a:effectLst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6" name="Shape 42"/>
          <p:cNvSpPr/>
          <p:nvPr/>
        </p:nvSpPr>
        <p:spPr>
          <a:xfrm>
            <a:off x="655051" y="4942242"/>
            <a:ext cx="414589" cy="414589"/>
          </a:xfrm>
          <a:prstGeom prst="ellipse">
            <a:avLst/>
          </a:prstGeom>
          <a:solidFill>
            <a:srgbClr val="E9F0FE"/>
          </a:solidFill>
          <a:ln/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57" name="Image 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698" y="5045889"/>
            <a:ext cx="207295" cy="207295"/>
          </a:xfrm>
          <a:prstGeom prst="rect">
            <a:avLst/>
          </a:prstGeom>
        </p:spPr>
      </p:pic>
      <p:sp>
        <p:nvSpPr>
          <p:cNvPr id="58" name="Text 43"/>
          <p:cNvSpPr/>
          <p:nvPr/>
        </p:nvSpPr>
        <p:spPr>
          <a:xfrm>
            <a:off x="265337" y="5381706"/>
            <a:ext cx="1194018" cy="1990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9178"/>
            <a:r>
              <a:rPr lang="en-US" sz="1134" b="1">
                <a:solidFill>
                  <a:srgbClr val="1E4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DCIM</a:t>
            </a:r>
            <a:endParaRPr lang="en-US" sz="1134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9" name="Text 44"/>
          <p:cNvSpPr/>
          <p:nvPr/>
        </p:nvSpPr>
        <p:spPr>
          <a:xfrm>
            <a:off x="315088" y="5633102"/>
            <a:ext cx="1094516" cy="4145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9178"/>
            <a:r>
              <a:rPr lang="en-US" sz="800" b="1">
                <a:latin typeface="Calibri" pitchFamily="34" charset="0"/>
                <a:ea typeface="Calibri" pitchFamily="34" charset="-122"/>
                <a:cs typeface="Calibri" pitchFamily="34" charset="-120"/>
              </a:rPr>
              <a:t>See and manage your entire physical infrastructure.</a:t>
            </a:r>
            <a:endParaRPr lang="en-US" sz="800" b="1">
              <a:latin typeface="Calibri" panose="020F0502020204030204"/>
            </a:endParaRPr>
          </a:p>
        </p:txBody>
      </p:sp>
      <p:sp>
        <p:nvSpPr>
          <p:cNvPr id="60" name="Text 45"/>
          <p:cNvSpPr/>
          <p:nvPr/>
        </p:nvSpPr>
        <p:spPr>
          <a:xfrm>
            <a:off x="356547" y="6154598"/>
            <a:ext cx="1044765" cy="6079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92131" indent="-92131" defTabSz="829178">
              <a:lnSpc>
                <a:spcPct val="95000"/>
              </a:lnSpc>
              <a:spcAft>
                <a:spcPts val="272"/>
              </a:spcAft>
              <a:buSzPct val="100000"/>
              <a:buFontTx/>
              <a:buChar char="•"/>
            </a:pPr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Capacity &amp; Power</a:t>
            </a:r>
            <a:endParaRPr lang="en-US" sz="680">
              <a:latin typeface="Calibri" panose="020F0502020204030204"/>
            </a:endParaRPr>
          </a:p>
          <a:p>
            <a:pPr marL="92131" indent="-92131" defTabSz="829178">
              <a:lnSpc>
                <a:spcPct val="95000"/>
              </a:lnSpc>
              <a:spcAft>
                <a:spcPts val="272"/>
              </a:spcAft>
              <a:buSzPct val="100000"/>
              <a:buFontTx/>
              <a:buChar char="•"/>
            </a:pPr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Asset &amp; Network</a:t>
            </a:r>
            <a:endParaRPr lang="en-US" sz="680">
              <a:latin typeface="Calibri" panose="020F0502020204030204"/>
            </a:endParaRPr>
          </a:p>
          <a:p>
            <a:pPr marL="92131" indent="-92131" defTabSz="829178">
              <a:lnSpc>
                <a:spcPct val="95000"/>
              </a:lnSpc>
              <a:spcAft>
                <a:spcPts val="272"/>
              </a:spcAft>
              <a:buSzPct val="100000"/>
              <a:buFontTx/>
              <a:buChar char="•"/>
            </a:pPr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 Monitoring</a:t>
            </a:r>
            <a:endParaRPr lang="en-US" sz="680">
              <a:latin typeface="Calibri" panose="020F0502020204030204"/>
            </a:endParaRPr>
          </a:p>
          <a:p>
            <a:pPr marL="92131" indent="-92131" defTabSz="829178">
              <a:lnSpc>
                <a:spcPct val="95000"/>
              </a:lnSpc>
              <a:spcAft>
                <a:spcPts val="272"/>
              </a:spcAft>
              <a:buSzPct val="100000"/>
              <a:buFontTx/>
              <a:buChar char="•"/>
            </a:pPr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Planning &amp; Visualization</a:t>
            </a:r>
            <a:endParaRPr lang="en-US" sz="680">
              <a:latin typeface="Calibri" panose="020F0502020204030204"/>
            </a:endParaRPr>
          </a:p>
        </p:txBody>
      </p:sp>
      <p:sp>
        <p:nvSpPr>
          <p:cNvPr id="61" name="Shape 46"/>
          <p:cNvSpPr/>
          <p:nvPr/>
        </p:nvSpPr>
        <p:spPr>
          <a:xfrm>
            <a:off x="1554710" y="4867615"/>
            <a:ext cx="1194018" cy="192369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">
            <a:solidFill>
              <a:srgbClr val="E1E8F6"/>
            </a:solidFill>
            <a:prstDash val="solid"/>
          </a:ln>
          <a:effectLst>
            <a:outerShdw blurRad="63500" dist="25400" dir="5400000" algn="bl" rotWithShape="0">
              <a:srgbClr val="C7D2E8">
                <a:alpha val="35000"/>
              </a:srgbClr>
            </a:outerShdw>
          </a:effectLst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2" name="Shape 47"/>
          <p:cNvSpPr/>
          <p:nvPr/>
        </p:nvSpPr>
        <p:spPr>
          <a:xfrm>
            <a:off x="1944425" y="4942242"/>
            <a:ext cx="414589" cy="414589"/>
          </a:xfrm>
          <a:prstGeom prst="ellipse">
            <a:avLst/>
          </a:prstGeom>
          <a:solidFill>
            <a:srgbClr val="E9F0FE"/>
          </a:solidFill>
          <a:ln/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3" name="Image 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48072" y="5045889"/>
            <a:ext cx="207295" cy="207295"/>
          </a:xfrm>
          <a:prstGeom prst="rect">
            <a:avLst/>
          </a:prstGeom>
        </p:spPr>
      </p:pic>
      <p:sp>
        <p:nvSpPr>
          <p:cNvPr id="64" name="Text 48"/>
          <p:cNvSpPr/>
          <p:nvPr/>
        </p:nvSpPr>
        <p:spPr>
          <a:xfrm>
            <a:off x="1554710" y="5381706"/>
            <a:ext cx="1194018" cy="1990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9178"/>
            <a:r>
              <a:rPr lang="en-US" sz="1134" b="1">
                <a:solidFill>
                  <a:srgbClr val="1E4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HCMP</a:t>
            </a:r>
            <a:endParaRPr lang="en-US" sz="1134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5" name="Text 49"/>
          <p:cNvSpPr/>
          <p:nvPr/>
        </p:nvSpPr>
        <p:spPr>
          <a:xfrm>
            <a:off x="1604461" y="5633102"/>
            <a:ext cx="1094516" cy="4145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9178"/>
            <a:r>
              <a:rPr lang="en-US" sz="800" b="1">
                <a:latin typeface="Calibri" pitchFamily="34" charset="0"/>
                <a:ea typeface="Calibri" pitchFamily="34" charset="-122"/>
                <a:cs typeface="Calibri" pitchFamily="34" charset="-120"/>
              </a:rPr>
              <a:t>Govern hybrid and multicloud from one control plane.</a:t>
            </a:r>
            <a:endParaRPr lang="en-US" sz="800" b="1">
              <a:latin typeface="Calibri" panose="020F0502020204030204"/>
            </a:endParaRPr>
          </a:p>
        </p:txBody>
      </p:sp>
      <p:sp>
        <p:nvSpPr>
          <p:cNvPr id="66" name="Text 50"/>
          <p:cNvSpPr/>
          <p:nvPr/>
        </p:nvSpPr>
        <p:spPr>
          <a:xfrm>
            <a:off x="1645920" y="6154598"/>
            <a:ext cx="1044765" cy="6079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92131" indent="-92131" defTabSz="829178">
              <a:lnSpc>
                <a:spcPct val="95000"/>
              </a:lnSpc>
              <a:spcAft>
                <a:spcPts val="272"/>
              </a:spcAft>
              <a:buSzPct val="100000"/>
              <a:buFontTx/>
              <a:buChar char="•"/>
            </a:pPr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Discovery &amp; Inventory</a:t>
            </a:r>
            <a:endParaRPr lang="en-US" sz="680">
              <a:latin typeface="Calibri" panose="020F0502020204030204"/>
            </a:endParaRPr>
          </a:p>
          <a:p>
            <a:pPr marL="92131" indent="-92131" defTabSz="829178">
              <a:lnSpc>
                <a:spcPct val="95000"/>
              </a:lnSpc>
              <a:spcAft>
                <a:spcPts val="272"/>
              </a:spcAft>
              <a:buSzPct val="100000"/>
              <a:buFontTx/>
              <a:buChar char="•"/>
            </a:pPr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Cloud &amp; K8s Management</a:t>
            </a:r>
            <a:endParaRPr lang="en-US" sz="680">
              <a:latin typeface="Calibri" panose="020F0502020204030204"/>
            </a:endParaRPr>
          </a:p>
          <a:p>
            <a:pPr marL="92131" indent="-92131" defTabSz="829178">
              <a:lnSpc>
                <a:spcPct val="95000"/>
              </a:lnSpc>
              <a:spcAft>
                <a:spcPts val="272"/>
              </a:spcAft>
              <a:buSzPct val="100000"/>
              <a:buFontTx/>
              <a:buChar char="•"/>
            </a:pPr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Self-Service Catalogs</a:t>
            </a:r>
            <a:endParaRPr lang="en-US" sz="680">
              <a:latin typeface="Calibri" panose="020F0502020204030204"/>
            </a:endParaRPr>
          </a:p>
          <a:p>
            <a:pPr marL="92131" indent="-92131" defTabSz="829178">
              <a:lnSpc>
                <a:spcPct val="95000"/>
              </a:lnSpc>
              <a:spcAft>
                <a:spcPts val="272"/>
              </a:spcAft>
              <a:buSzPct val="100000"/>
              <a:buFontTx/>
              <a:buChar char="•"/>
            </a:pPr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Policy &amp; Orchestration</a:t>
            </a:r>
            <a:endParaRPr lang="en-US" sz="680">
              <a:latin typeface="Calibri" panose="020F0502020204030204"/>
            </a:endParaRPr>
          </a:p>
        </p:txBody>
      </p:sp>
      <p:sp>
        <p:nvSpPr>
          <p:cNvPr id="67" name="Shape 51"/>
          <p:cNvSpPr/>
          <p:nvPr/>
        </p:nvSpPr>
        <p:spPr>
          <a:xfrm>
            <a:off x="2844083" y="4867615"/>
            <a:ext cx="1194018" cy="192369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">
            <a:solidFill>
              <a:srgbClr val="E1E8F6"/>
            </a:solidFill>
            <a:prstDash val="solid"/>
          </a:ln>
          <a:effectLst>
            <a:outerShdw blurRad="63500" dist="25400" dir="5400000" algn="bl" rotWithShape="0">
              <a:srgbClr val="C7D2E8">
                <a:alpha val="35000"/>
              </a:srgbClr>
            </a:outerShdw>
          </a:effectLst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8" name="Shape 52"/>
          <p:cNvSpPr/>
          <p:nvPr/>
        </p:nvSpPr>
        <p:spPr>
          <a:xfrm>
            <a:off x="3233798" y="4942242"/>
            <a:ext cx="414589" cy="414589"/>
          </a:xfrm>
          <a:prstGeom prst="ellipse">
            <a:avLst/>
          </a:prstGeom>
          <a:solidFill>
            <a:srgbClr val="E9F0FE"/>
          </a:solidFill>
          <a:ln/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9" name="Image 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7445" y="5045889"/>
            <a:ext cx="207295" cy="207295"/>
          </a:xfrm>
          <a:prstGeom prst="rect">
            <a:avLst/>
          </a:prstGeom>
        </p:spPr>
      </p:pic>
      <p:sp>
        <p:nvSpPr>
          <p:cNvPr id="70" name="Text 53"/>
          <p:cNvSpPr/>
          <p:nvPr/>
        </p:nvSpPr>
        <p:spPr>
          <a:xfrm>
            <a:off x="2844083" y="5381706"/>
            <a:ext cx="1194018" cy="1990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9178"/>
            <a:r>
              <a:rPr lang="en-US" sz="1134" b="1">
                <a:solidFill>
                  <a:srgbClr val="1E4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AIOps</a:t>
            </a:r>
            <a:endParaRPr lang="en-US" sz="1134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1" name="Text 54"/>
          <p:cNvSpPr/>
          <p:nvPr/>
        </p:nvSpPr>
        <p:spPr>
          <a:xfrm>
            <a:off x="2865849" y="5633102"/>
            <a:ext cx="1172251" cy="4145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9178"/>
            <a:r>
              <a:rPr lang="en-US" sz="800" b="1">
                <a:latin typeface="Calibri" pitchFamily="34" charset="0"/>
                <a:ea typeface="Calibri" pitchFamily="34" charset="-122"/>
                <a:cs typeface="Calibri" pitchFamily="34" charset="-120"/>
              </a:rPr>
              <a:t>Turn noise into clarity. Resolve incidents faster with AI.</a:t>
            </a:r>
            <a:endParaRPr lang="en-US" sz="800" b="1">
              <a:latin typeface="Calibri" panose="020F0502020204030204"/>
            </a:endParaRPr>
          </a:p>
        </p:txBody>
      </p:sp>
      <p:sp>
        <p:nvSpPr>
          <p:cNvPr id="72" name="Text 55"/>
          <p:cNvSpPr/>
          <p:nvPr/>
        </p:nvSpPr>
        <p:spPr>
          <a:xfrm>
            <a:off x="2935293" y="6154598"/>
            <a:ext cx="1044765" cy="6079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92131" indent="-92131" defTabSz="829178">
              <a:lnSpc>
                <a:spcPct val="95000"/>
              </a:lnSpc>
              <a:spcAft>
                <a:spcPts val="272"/>
              </a:spcAft>
              <a:buSzPct val="100000"/>
              <a:buFontTx/>
              <a:buChar char="•"/>
            </a:pPr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Full-Stack Observability</a:t>
            </a:r>
            <a:endParaRPr lang="en-US" sz="680">
              <a:latin typeface="Calibri" panose="020F0502020204030204"/>
            </a:endParaRPr>
          </a:p>
          <a:p>
            <a:pPr marL="92131" indent="-92131" defTabSz="829178">
              <a:lnSpc>
                <a:spcPct val="95000"/>
              </a:lnSpc>
              <a:spcAft>
                <a:spcPts val="272"/>
              </a:spcAft>
              <a:buSzPct val="100000"/>
              <a:buFontTx/>
              <a:buChar char="•"/>
            </a:pPr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AI Correlation &amp; RCA</a:t>
            </a:r>
            <a:endParaRPr lang="en-US" sz="680">
              <a:latin typeface="Calibri" panose="020F0502020204030204"/>
            </a:endParaRPr>
          </a:p>
          <a:p>
            <a:pPr marL="92131" indent="-92131" defTabSz="829178">
              <a:lnSpc>
                <a:spcPct val="95000"/>
              </a:lnSpc>
              <a:spcAft>
                <a:spcPts val="272"/>
              </a:spcAft>
              <a:buSzPct val="100000"/>
              <a:buFontTx/>
              <a:buChar char="•"/>
            </a:pPr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Anomaly Detection</a:t>
            </a:r>
            <a:endParaRPr lang="en-US" sz="680">
              <a:latin typeface="Calibri" panose="020F0502020204030204"/>
            </a:endParaRPr>
          </a:p>
          <a:p>
            <a:pPr marL="92131" indent="-92131" defTabSz="829178">
              <a:lnSpc>
                <a:spcPct val="95000"/>
              </a:lnSpc>
              <a:spcAft>
                <a:spcPts val="272"/>
              </a:spcAft>
              <a:buSzPct val="100000"/>
              <a:buFontTx/>
              <a:buChar char="•"/>
            </a:pPr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Auto Remediation</a:t>
            </a:r>
            <a:endParaRPr lang="en-US" sz="680">
              <a:latin typeface="Calibri" panose="020F0502020204030204"/>
            </a:endParaRPr>
          </a:p>
        </p:txBody>
      </p:sp>
      <p:sp>
        <p:nvSpPr>
          <p:cNvPr id="73" name="Shape 56"/>
          <p:cNvSpPr/>
          <p:nvPr/>
        </p:nvSpPr>
        <p:spPr>
          <a:xfrm>
            <a:off x="4133456" y="4867615"/>
            <a:ext cx="1194018" cy="192369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">
            <a:solidFill>
              <a:srgbClr val="E1E8F6"/>
            </a:solidFill>
            <a:prstDash val="solid"/>
          </a:ln>
          <a:effectLst>
            <a:outerShdw blurRad="63500" dist="25400" dir="5400000" algn="bl" rotWithShape="0">
              <a:srgbClr val="C7D2E8">
                <a:alpha val="35000"/>
              </a:srgbClr>
            </a:outerShdw>
          </a:effectLst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4" name="Shape 57"/>
          <p:cNvSpPr/>
          <p:nvPr/>
        </p:nvSpPr>
        <p:spPr>
          <a:xfrm>
            <a:off x="4523171" y="4942242"/>
            <a:ext cx="414589" cy="414589"/>
          </a:xfrm>
          <a:prstGeom prst="ellipse">
            <a:avLst/>
          </a:prstGeom>
          <a:solidFill>
            <a:srgbClr val="E9F0FE"/>
          </a:solidFill>
          <a:ln/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75" name="Image 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26818" y="5045889"/>
            <a:ext cx="207295" cy="207295"/>
          </a:xfrm>
          <a:prstGeom prst="rect">
            <a:avLst/>
          </a:prstGeom>
        </p:spPr>
      </p:pic>
      <p:sp>
        <p:nvSpPr>
          <p:cNvPr id="76" name="Text 58"/>
          <p:cNvSpPr/>
          <p:nvPr/>
        </p:nvSpPr>
        <p:spPr>
          <a:xfrm>
            <a:off x="4133456" y="5381706"/>
            <a:ext cx="1194018" cy="1990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9178"/>
            <a:r>
              <a:rPr lang="en-US" sz="1134" b="1">
                <a:solidFill>
                  <a:srgbClr val="1E4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FinOps</a:t>
            </a:r>
            <a:endParaRPr lang="en-US" sz="1134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7" name="Text 59"/>
          <p:cNvSpPr/>
          <p:nvPr/>
        </p:nvSpPr>
        <p:spPr>
          <a:xfrm>
            <a:off x="4183207" y="5633102"/>
            <a:ext cx="1094516" cy="4145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9178"/>
            <a:r>
              <a:rPr lang="en-US" sz="800" b="1">
                <a:latin typeface="Calibri" pitchFamily="34" charset="0"/>
                <a:ea typeface="Calibri" pitchFamily="34" charset="-122"/>
                <a:cs typeface="Calibri" pitchFamily="34" charset="-120"/>
              </a:rPr>
              <a:t>Optimize cost at every layer with real-time visibility.</a:t>
            </a:r>
            <a:endParaRPr lang="en-US" sz="800" b="1">
              <a:latin typeface="Calibri" panose="020F0502020204030204"/>
            </a:endParaRPr>
          </a:p>
        </p:txBody>
      </p:sp>
      <p:sp>
        <p:nvSpPr>
          <p:cNvPr id="78" name="Text 60"/>
          <p:cNvSpPr/>
          <p:nvPr/>
        </p:nvSpPr>
        <p:spPr>
          <a:xfrm>
            <a:off x="4224666" y="6154598"/>
            <a:ext cx="1044765" cy="6079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92131" indent="-92131" defTabSz="829178">
              <a:lnSpc>
                <a:spcPct val="95000"/>
              </a:lnSpc>
              <a:spcAft>
                <a:spcPts val="272"/>
              </a:spcAft>
              <a:buSzPct val="100000"/>
              <a:buFontTx/>
              <a:buChar char="•"/>
            </a:pPr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Cost Analytics</a:t>
            </a:r>
            <a:endParaRPr lang="en-US" sz="680">
              <a:latin typeface="Calibri" panose="020F0502020204030204"/>
            </a:endParaRPr>
          </a:p>
          <a:p>
            <a:pPr marL="92131" indent="-92131" defTabSz="829178">
              <a:lnSpc>
                <a:spcPct val="95000"/>
              </a:lnSpc>
              <a:spcAft>
                <a:spcPts val="272"/>
              </a:spcAft>
              <a:buSzPct val="100000"/>
              <a:buFontTx/>
              <a:buChar char="•"/>
            </a:pPr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Showback / Chargeback</a:t>
            </a:r>
            <a:endParaRPr lang="en-US" sz="680">
              <a:latin typeface="Calibri" panose="020F0502020204030204"/>
            </a:endParaRPr>
          </a:p>
          <a:p>
            <a:pPr marL="92131" indent="-92131" defTabSz="829178">
              <a:lnSpc>
                <a:spcPct val="95000"/>
              </a:lnSpc>
              <a:spcAft>
                <a:spcPts val="272"/>
              </a:spcAft>
              <a:buSzPct val="100000"/>
              <a:buFontTx/>
              <a:buChar char="•"/>
            </a:pPr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Budgeting &amp; Forecasting</a:t>
            </a:r>
            <a:endParaRPr lang="en-US" sz="680">
              <a:latin typeface="Calibri" panose="020F0502020204030204"/>
            </a:endParaRPr>
          </a:p>
          <a:p>
            <a:pPr marL="92131" indent="-92131" defTabSz="829178">
              <a:lnSpc>
                <a:spcPct val="95000"/>
              </a:lnSpc>
              <a:spcAft>
                <a:spcPts val="272"/>
              </a:spcAft>
              <a:buSzPct val="100000"/>
              <a:buFontTx/>
              <a:buChar char="•"/>
            </a:pPr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Optimization Engine</a:t>
            </a:r>
            <a:endParaRPr lang="en-US" sz="680">
              <a:latin typeface="Calibri" panose="020F0502020204030204"/>
            </a:endParaRPr>
          </a:p>
        </p:txBody>
      </p:sp>
      <p:sp>
        <p:nvSpPr>
          <p:cNvPr id="79" name="Shape 61"/>
          <p:cNvSpPr/>
          <p:nvPr/>
        </p:nvSpPr>
        <p:spPr>
          <a:xfrm>
            <a:off x="5422829" y="4867615"/>
            <a:ext cx="1194018" cy="192369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">
            <a:solidFill>
              <a:srgbClr val="E1E8F6"/>
            </a:solidFill>
            <a:prstDash val="solid"/>
          </a:ln>
          <a:effectLst>
            <a:outerShdw blurRad="63500" dist="25400" dir="5400000" algn="bl" rotWithShape="0">
              <a:srgbClr val="C7D2E8">
                <a:alpha val="35000"/>
              </a:srgbClr>
            </a:outerShdw>
          </a:effectLst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0" name="Shape 62"/>
          <p:cNvSpPr/>
          <p:nvPr/>
        </p:nvSpPr>
        <p:spPr>
          <a:xfrm>
            <a:off x="5812544" y="4942242"/>
            <a:ext cx="414589" cy="414589"/>
          </a:xfrm>
          <a:prstGeom prst="ellipse">
            <a:avLst/>
          </a:prstGeom>
          <a:solidFill>
            <a:srgbClr val="E9F0FE"/>
          </a:solidFill>
          <a:ln/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81" name="Image 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16191" y="5045889"/>
            <a:ext cx="207295" cy="207295"/>
          </a:xfrm>
          <a:prstGeom prst="rect">
            <a:avLst/>
          </a:prstGeom>
        </p:spPr>
      </p:pic>
      <p:sp>
        <p:nvSpPr>
          <p:cNvPr id="82" name="Text 63"/>
          <p:cNvSpPr/>
          <p:nvPr/>
        </p:nvSpPr>
        <p:spPr>
          <a:xfrm>
            <a:off x="5422829" y="5381706"/>
            <a:ext cx="1194018" cy="1990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9178"/>
            <a:r>
              <a:rPr lang="en-US" sz="1134" b="1">
                <a:solidFill>
                  <a:srgbClr val="1E4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GreenOps</a:t>
            </a:r>
            <a:endParaRPr lang="en-US" sz="1134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3" name="Text 64"/>
          <p:cNvSpPr/>
          <p:nvPr/>
        </p:nvSpPr>
        <p:spPr>
          <a:xfrm>
            <a:off x="5472580" y="5633102"/>
            <a:ext cx="1094516" cy="4145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9178"/>
            <a:r>
              <a:rPr lang="en-US" sz="800" b="1">
                <a:latin typeface="Calibri" pitchFamily="34" charset="0"/>
                <a:ea typeface="Calibri" pitchFamily="34" charset="-122"/>
                <a:cs typeface="Calibri" pitchFamily="34" charset="-120"/>
              </a:rPr>
              <a:t>Drive sustainability and reduce your carbon footprint.</a:t>
            </a:r>
            <a:endParaRPr lang="en-US" sz="800" b="1">
              <a:latin typeface="Calibri" panose="020F0502020204030204"/>
            </a:endParaRPr>
          </a:p>
        </p:txBody>
      </p:sp>
      <p:sp>
        <p:nvSpPr>
          <p:cNvPr id="84" name="Text 65"/>
          <p:cNvSpPr/>
          <p:nvPr/>
        </p:nvSpPr>
        <p:spPr>
          <a:xfrm>
            <a:off x="5514039" y="6154598"/>
            <a:ext cx="1044765" cy="6079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92131" indent="-92131" defTabSz="829178">
              <a:lnSpc>
                <a:spcPct val="95000"/>
              </a:lnSpc>
              <a:spcAft>
                <a:spcPts val="272"/>
              </a:spcAft>
              <a:buSzPct val="100000"/>
              <a:buFontTx/>
              <a:buChar char="•"/>
            </a:pPr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Sustainability Metrics</a:t>
            </a:r>
            <a:endParaRPr lang="en-US" sz="680">
              <a:latin typeface="Calibri" panose="020F0502020204030204"/>
            </a:endParaRPr>
          </a:p>
          <a:p>
            <a:pPr marL="92131" indent="-92131" defTabSz="829178">
              <a:lnSpc>
                <a:spcPct val="95000"/>
              </a:lnSpc>
              <a:spcAft>
                <a:spcPts val="272"/>
              </a:spcAft>
              <a:buSzPct val="100000"/>
              <a:buFontTx/>
              <a:buChar char="•"/>
            </a:pPr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Carbon Analysis</a:t>
            </a:r>
            <a:endParaRPr lang="en-US" sz="680">
              <a:latin typeface="Calibri" panose="020F0502020204030204"/>
            </a:endParaRPr>
          </a:p>
          <a:p>
            <a:pPr marL="92131" indent="-92131" defTabSz="829178">
              <a:lnSpc>
                <a:spcPct val="95000"/>
              </a:lnSpc>
              <a:spcAft>
                <a:spcPts val="272"/>
              </a:spcAft>
              <a:buSzPct val="100000"/>
              <a:buFontTx/>
              <a:buChar char="•"/>
            </a:pPr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Power Optimization</a:t>
            </a:r>
            <a:endParaRPr lang="en-US" sz="680">
              <a:latin typeface="Calibri" panose="020F0502020204030204"/>
            </a:endParaRPr>
          </a:p>
          <a:p>
            <a:pPr marL="92131" indent="-92131" defTabSz="829178">
              <a:lnSpc>
                <a:spcPct val="95000"/>
              </a:lnSpc>
              <a:spcAft>
                <a:spcPts val="272"/>
              </a:spcAft>
              <a:buSzPct val="100000"/>
              <a:buFontTx/>
              <a:buChar char="•"/>
            </a:pPr>
            <a:r>
              <a:rPr lang="en-US" sz="680">
                <a:latin typeface="Calibri" pitchFamily="34" charset="0"/>
                <a:ea typeface="Calibri" pitchFamily="34" charset="-122"/>
                <a:cs typeface="Calibri" pitchFamily="34" charset="-120"/>
              </a:rPr>
              <a:t>EOL &amp; Efficiency Tracking</a:t>
            </a:r>
            <a:endParaRPr lang="en-US" sz="680">
              <a:latin typeface="Calibri" panose="020F0502020204030204"/>
            </a:endParaRPr>
          </a:p>
        </p:txBody>
      </p:sp>
      <p:sp>
        <p:nvSpPr>
          <p:cNvPr id="85" name="Shape 66"/>
          <p:cNvSpPr/>
          <p:nvPr/>
        </p:nvSpPr>
        <p:spPr>
          <a:xfrm>
            <a:off x="265337" y="7033346"/>
            <a:ext cx="6326635" cy="713094"/>
          </a:xfrm>
          <a:prstGeom prst="roundRect">
            <a:avLst>
              <a:gd name="adj" fmla="val 16594"/>
            </a:avLst>
          </a:prstGeom>
          <a:gradFill>
            <a:gsLst>
              <a:gs pos="100000">
                <a:srgbClr val="5A30F8"/>
              </a:gs>
              <a:gs pos="0">
                <a:srgbClr val="1A2E73"/>
              </a:gs>
            </a:gsLst>
            <a:lin ang="10800000" scaled="0"/>
          </a:gradFill>
          <a:ln/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6" name="Text 67"/>
          <p:cNvSpPr/>
          <p:nvPr/>
        </p:nvSpPr>
        <p:spPr>
          <a:xfrm>
            <a:off x="0" y="7083097"/>
            <a:ext cx="6857309" cy="18241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9178"/>
            <a:r>
              <a:rPr lang="en-US" sz="1088" b="1" kern="0" spc="9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POWERED BY AI. BUILT FOR ENTERPRISE.</a:t>
            </a:r>
            <a:endParaRPr lang="en-US" sz="1088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87" name="Image 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6547" y="7398185"/>
            <a:ext cx="199003" cy="199003"/>
          </a:xfrm>
          <a:prstGeom prst="rect">
            <a:avLst/>
          </a:prstGeom>
        </p:spPr>
      </p:pic>
      <p:sp>
        <p:nvSpPr>
          <p:cNvPr id="88" name="Text 68"/>
          <p:cNvSpPr/>
          <p:nvPr/>
        </p:nvSpPr>
        <p:spPr>
          <a:xfrm>
            <a:off x="563842" y="7331850"/>
            <a:ext cx="571097" cy="331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>
              <a:lnSpc>
                <a:spcPct val="92000"/>
              </a:lnSpc>
            </a:pPr>
            <a:r>
              <a:rPr lang="en-US" sz="544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GenAI</a:t>
            </a:r>
            <a:endParaRPr lang="en-US" sz="544">
              <a:solidFill>
                <a:prstClr val="black"/>
              </a:solidFill>
              <a:latin typeface="Calibri" panose="020F0502020204030204"/>
            </a:endParaRPr>
          </a:p>
          <a:p>
            <a:pPr defTabSz="829178">
              <a:lnSpc>
                <a:spcPct val="92000"/>
              </a:lnSpc>
            </a:pPr>
            <a:r>
              <a:rPr lang="en-US" sz="544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Copilot</a:t>
            </a:r>
            <a:endParaRPr lang="en-US" sz="544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89" name="Image 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26647" y="7398185"/>
            <a:ext cx="199003" cy="199003"/>
          </a:xfrm>
          <a:prstGeom prst="rect">
            <a:avLst/>
          </a:prstGeom>
        </p:spPr>
      </p:pic>
      <p:sp>
        <p:nvSpPr>
          <p:cNvPr id="90" name="Text 69"/>
          <p:cNvSpPr/>
          <p:nvPr/>
        </p:nvSpPr>
        <p:spPr>
          <a:xfrm>
            <a:off x="1333942" y="7331850"/>
            <a:ext cx="571097" cy="331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>
              <a:lnSpc>
                <a:spcPct val="92000"/>
              </a:lnSpc>
            </a:pPr>
            <a:r>
              <a:rPr lang="en-US" sz="544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</a:t>
            </a:r>
            <a:endParaRPr lang="en-US" sz="544">
              <a:solidFill>
                <a:prstClr val="black"/>
              </a:solidFill>
              <a:latin typeface="Calibri" panose="020F0502020204030204"/>
            </a:endParaRPr>
          </a:p>
          <a:p>
            <a:pPr defTabSz="829178">
              <a:lnSpc>
                <a:spcPct val="92000"/>
              </a:lnSpc>
            </a:pPr>
            <a:r>
              <a:rPr lang="en-US" sz="544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Workflows</a:t>
            </a:r>
            <a:endParaRPr lang="en-US" sz="544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91" name="Image 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96747" y="7398185"/>
            <a:ext cx="199003" cy="199003"/>
          </a:xfrm>
          <a:prstGeom prst="rect">
            <a:avLst/>
          </a:prstGeom>
        </p:spPr>
      </p:pic>
      <p:sp>
        <p:nvSpPr>
          <p:cNvPr id="92" name="Text 70"/>
          <p:cNvSpPr/>
          <p:nvPr/>
        </p:nvSpPr>
        <p:spPr>
          <a:xfrm>
            <a:off x="2104042" y="7331850"/>
            <a:ext cx="571097" cy="331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>
              <a:lnSpc>
                <a:spcPct val="92000"/>
              </a:lnSpc>
            </a:pPr>
            <a:r>
              <a:rPr lang="en-US" sz="544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 &amp;</a:t>
            </a:r>
            <a:endParaRPr lang="en-US" sz="544">
              <a:solidFill>
                <a:prstClr val="black"/>
              </a:solidFill>
              <a:latin typeface="Calibri" panose="020F0502020204030204"/>
            </a:endParaRPr>
          </a:p>
          <a:p>
            <a:pPr defTabSz="829178">
              <a:lnSpc>
                <a:spcPct val="92000"/>
              </a:lnSpc>
            </a:pPr>
            <a:r>
              <a:rPr lang="en-US" sz="544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Multicloud</a:t>
            </a:r>
            <a:endParaRPr lang="en-US" sz="544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93" name="Image 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66846" y="7398185"/>
            <a:ext cx="199003" cy="199003"/>
          </a:xfrm>
          <a:prstGeom prst="rect">
            <a:avLst/>
          </a:prstGeom>
        </p:spPr>
      </p:pic>
      <p:sp>
        <p:nvSpPr>
          <p:cNvPr id="94" name="Text 71"/>
          <p:cNvSpPr/>
          <p:nvPr/>
        </p:nvSpPr>
        <p:spPr>
          <a:xfrm>
            <a:off x="2874142" y="7331850"/>
            <a:ext cx="571097" cy="331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>
              <a:lnSpc>
                <a:spcPct val="92000"/>
              </a:lnSpc>
            </a:pPr>
            <a:r>
              <a:rPr lang="en-US" sz="544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Full-Stack</a:t>
            </a:r>
            <a:endParaRPr lang="en-US" sz="544">
              <a:solidFill>
                <a:prstClr val="black"/>
              </a:solidFill>
              <a:latin typeface="Calibri" panose="020F0502020204030204"/>
            </a:endParaRPr>
          </a:p>
          <a:p>
            <a:pPr defTabSz="829178">
              <a:lnSpc>
                <a:spcPct val="92000"/>
              </a:lnSpc>
            </a:pPr>
            <a:r>
              <a:rPr lang="en-US" sz="544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Observability</a:t>
            </a:r>
            <a:endParaRPr lang="en-US" sz="544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95" name="Image 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36946" y="7398185"/>
            <a:ext cx="199003" cy="199003"/>
          </a:xfrm>
          <a:prstGeom prst="rect">
            <a:avLst/>
          </a:prstGeom>
        </p:spPr>
      </p:pic>
      <p:sp>
        <p:nvSpPr>
          <p:cNvPr id="96" name="Text 72"/>
          <p:cNvSpPr/>
          <p:nvPr/>
        </p:nvSpPr>
        <p:spPr>
          <a:xfrm>
            <a:off x="3644241" y="7331850"/>
            <a:ext cx="571097" cy="331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>
              <a:lnSpc>
                <a:spcPct val="92000"/>
              </a:lnSpc>
            </a:pPr>
            <a:r>
              <a:rPr lang="en-US" sz="544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Intelligent</a:t>
            </a:r>
            <a:endParaRPr lang="en-US" sz="544">
              <a:solidFill>
                <a:prstClr val="black"/>
              </a:solidFill>
              <a:latin typeface="Calibri" panose="020F0502020204030204"/>
            </a:endParaRPr>
          </a:p>
          <a:p>
            <a:pPr defTabSz="829178">
              <a:lnSpc>
                <a:spcPct val="92000"/>
              </a:lnSpc>
            </a:pPr>
            <a:r>
              <a:rPr lang="en-US" sz="544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</a:t>
            </a:r>
            <a:endParaRPr lang="en-US" sz="544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97" name="Image 2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7046" y="7398185"/>
            <a:ext cx="199003" cy="199003"/>
          </a:xfrm>
          <a:prstGeom prst="rect">
            <a:avLst/>
          </a:prstGeom>
        </p:spPr>
      </p:pic>
      <p:sp>
        <p:nvSpPr>
          <p:cNvPr id="98" name="Text 73"/>
          <p:cNvSpPr/>
          <p:nvPr/>
        </p:nvSpPr>
        <p:spPr>
          <a:xfrm>
            <a:off x="4414341" y="7331850"/>
            <a:ext cx="571097" cy="331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>
              <a:lnSpc>
                <a:spcPct val="92000"/>
              </a:lnSpc>
            </a:pPr>
            <a:r>
              <a:rPr lang="en-US" sz="544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Policy-Based</a:t>
            </a:r>
            <a:endParaRPr lang="en-US" sz="544">
              <a:solidFill>
                <a:prstClr val="black"/>
              </a:solidFill>
              <a:latin typeface="Calibri" panose="020F0502020204030204"/>
            </a:endParaRPr>
          </a:p>
          <a:p>
            <a:pPr defTabSz="829178">
              <a:lnSpc>
                <a:spcPct val="92000"/>
              </a:lnSpc>
            </a:pPr>
            <a:r>
              <a:rPr lang="en-US" sz="544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  <a:endParaRPr lang="en-US" sz="544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99" name="Image 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77146" y="7398185"/>
            <a:ext cx="199003" cy="199003"/>
          </a:xfrm>
          <a:prstGeom prst="rect">
            <a:avLst/>
          </a:prstGeom>
        </p:spPr>
      </p:pic>
      <p:sp>
        <p:nvSpPr>
          <p:cNvPr id="100" name="Text 74"/>
          <p:cNvSpPr/>
          <p:nvPr/>
        </p:nvSpPr>
        <p:spPr>
          <a:xfrm>
            <a:off x="5184441" y="7331850"/>
            <a:ext cx="571097" cy="331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>
              <a:lnSpc>
                <a:spcPct val="92000"/>
              </a:lnSpc>
            </a:pPr>
            <a:r>
              <a:rPr lang="en-US" sz="544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LLM</a:t>
            </a:r>
            <a:endParaRPr lang="en-US" sz="544">
              <a:solidFill>
                <a:prstClr val="black"/>
              </a:solidFill>
              <a:latin typeface="Calibri" panose="020F0502020204030204"/>
            </a:endParaRPr>
          </a:p>
          <a:p>
            <a:pPr defTabSz="829178">
              <a:lnSpc>
                <a:spcPct val="92000"/>
              </a:lnSpc>
            </a:pPr>
            <a:r>
              <a:rPr lang="en-US" sz="544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</a:t>
            </a:r>
            <a:endParaRPr lang="en-US" sz="544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01" name="Image 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47246" y="7398185"/>
            <a:ext cx="199003" cy="199003"/>
          </a:xfrm>
          <a:prstGeom prst="rect">
            <a:avLst/>
          </a:prstGeom>
        </p:spPr>
      </p:pic>
      <p:sp>
        <p:nvSpPr>
          <p:cNvPr id="102" name="Text 75"/>
          <p:cNvSpPr/>
          <p:nvPr/>
        </p:nvSpPr>
        <p:spPr>
          <a:xfrm>
            <a:off x="5954541" y="7331850"/>
            <a:ext cx="571097" cy="331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>
              <a:lnSpc>
                <a:spcPct val="92000"/>
              </a:lnSpc>
            </a:pPr>
            <a:r>
              <a:rPr lang="en-US" sz="544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Human-in-the-Loop</a:t>
            </a:r>
            <a:endParaRPr lang="en-US" sz="544">
              <a:solidFill>
                <a:prstClr val="black"/>
              </a:solidFill>
              <a:latin typeface="Calibri" panose="020F0502020204030204"/>
            </a:endParaRPr>
          </a:p>
          <a:p>
            <a:pPr defTabSz="829178">
              <a:lnSpc>
                <a:spcPct val="92000"/>
              </a:lnSpc>
            </a:pPr>
            <a:r>
              <a:rPr lang="en-US" sz="544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Controls</a:t>
            </a:r>
            <a:endParaRPr lang="en-US" sz="544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3" name="Text 76"/>
          <p:cNvSpPr/>
          <p:nvPr/>
        </p:nvSpPr>
        <p:spPr>
          <a:xfrm>
            <a:off x="1706381" y="8006109"/>
            <a:ext cx="3445239" cy="232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9178"/>
            <a:r>
              <a:rPr lang="en-US" sz="1200" b="1" kern="0" spc="91">
                <a:solidFill>
                  <a:srgbClr val="14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IMPACT. </a:t>
            </a:r>
            <a:r>
              <a:rPr lang="en-US" sz="1200" b="1" kern="0">
                <a:solidFill>
                  <a:srgbClr val="14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MEASURABLE</a:t>
            </a:r>
            <a:r>
              <a:rPr lang="en-US" sz="1200" b="1" kern="0" spc="91">
                <a:solidFill>
                  <a:srgbClr val="14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RESULTS.</a:t>
            </a:r>
            <a:endParaRPr lang="en-US" sz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4" name="Shape 77"/>
          <p:cNvSpPr/>
          <p:nvPr/>
        </p:nvSpPr>
        <p:spPr>
          <a:xfrm>
            <a:off x="265337" y="8288029"/>
            <a:ext cx="1484230" cy="746261"/>
          </a:xfrm>
          <a:prstGeom prst="roundRect">
            <a:avLst>
              <a:gd name="adj" fmla="val 5556"/>
            </a:avLst>
          </a:prstGeom>
          <a:solidFill>
            <a:srgbClr val="F8FAFE"/>
          </a:solidFill>
          <a:ln w="12700">
            <a:solidFill>
              <a:srgbClr val="E1E8F6"/>
            </a:solidFill>
            <a:prstDash val="solid"/>
          </a:ln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5" name="Text 78"/>
          <p:cNvSpPr/>
          <p:nvPr/>
        </p:nvSpPr>
        <p:spPr>
          <a:xfrm>
            <a:off x="364839" y="8337780"/>
            <a:ext cx="1019890" cy="381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829178"/>
            <a:r>
              <a:rPr lang="en-US" sz="2448" b="1">
                <a:latin typeface="Arial" pitchFamily="34" charset="0"/>
                <a:ea typeface="Arial" pitchFamily="34" charset="-122"/>
                <a:cs typeface="Arial" pitchFamily="34" charset="-120"/>
              </a:rPr>
              <a:t>50+</a:t>
            </a:r>
            <a:endParaRPr lang="en-US" sz="2448">
              <a:latin typeface="Calibri" panose="020F0502020204030204"/>
            </a:endParaRPr>
          </a:p>
        </p:txBody>
      </p:sp>
      <p:sp>
        <p:nvSpPr>
          <p:cNvPr id="106" name="Text 79"/>
          <p:cNvSpPr/>
          <p:nvPr/>
        </p:nvSpPr>
        <p:spPr>
          <a:xfrm>
            <a:off x="305222" y="8702619"/>
            <a:ext cx="986723" cy="298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>
              <a:lnSpc>
                <a:spcPct val="95000"/>
              </a:lnSpc>
            </a:pPr>
            <a:r>
              <a:rPr lang="en-US" sz="707">
                <a:solidFill>
                  <a:srgbClr val="465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ITOps Tools</a:t>
            </a:r>
            <a:endParaRPr lang="en-US" sz="707">
              <a:solidFill>
                <a:prstClr val="black"/>
              </a:solidFill>
              <a:latin typeface="Calibri" panose="020F0502020204030204"/>
            </a:endParaRPr>
          </a:p>
          <a:p>
            <a:pPr defTabSz="829178">
              <a:lnSpc>
                <a:spcPct val="95000"/>
              </a:lnSpc>
            </a:pPr>
            <a:r>
              <a:rPr lang="en-US" sz="707">
                <a:solidFill>
                  <a:srgbClr val="465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Consolidated</a:t>
            </a:r>
            <a:endParaRPr lang="en-US" sz="707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07" name="Image 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68644" y="8532982"/>
            <a:ext cx="335471" cy="335471"/>
          </a:xfrm>
          <a:prstGeom prst="rect">
            <a:avLst/>
          </a:prstGeom>
        </p:spPr>
      </p:pic>
      <p:sp>
        <p:nvSpPr>
          <p:cNvPr id="108" name="Shape 80"/>
          <p:cNvSpPr/>
          <p:nvPr/>
        </p:nvSpPr>
        <p:spPr>
          <a:xfrm>
            <a:off x="1849069" y="8288029"/>
            <a:ext cx="1484230" cy="746261"/>
          </a:xfrm>
          <a:prstGeom prst="roundRect">
            <a:avLst>
              <a:gd name="adj" fmla="val 5556"/>
            </a:avLst>
          </a:prstGeom>
          <a:solidFill>
            <a:srgbClr val="F8FAFE"/>
          </a:solidFill>
          <a:ln w="12700">
            <a:solidFill>
              <a:srgbClr val="E1E8F6"/>
            </a:solidFill>
            <a:prstDash val="solid"/>
          </a:ln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Text 81"/>
          <p:cNvSpPr/>
          <p:nvPr/>
        </p:nvSpPr>
        <p:spPr>
          <a:xfrm>
            <a:off x="1948570" y="8337780"/>
            <a:ext cx="1019890" cy="381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829178"/>
            <a:r>
              <a:rPr lang="en-US" sz="2448" b="1">
                <a:latin typeface="Arial" pitchFamily="34" charset="0"/>
                <a:ea typeface="Arial" pitchFamily="34" charset="-122"/>
                <a:cs typeface="Arial" pitchFamily="34" charset="-120"/>
              </a:rPr>
              <a:t>95</a:t>
            </a:r>
            <a:r>
              <a:rPr lang="en-US" sz="1360" b="1">
                <a:latin typeface="Arial" pitchFamily="34" charset="0"/>
                <a:ea typeface="Arial" pitchFamily="34" charset="-122"/>
                <a:cs typeface="Arial" pitchFamily="34" charset="-120"/>
              </a:rPr>
              <a:t>%</a:t>
            </a:r>
            <a:endParaRPr lang="en-US" sz="2448">
              <a:latin typeface="Calibri" panose="020F0502020204030204"/>
            </a:endParaRPr>
          </a:p>
        </p:txBody>
      </p:sp>
      <p:sp>
        <p:nvSpPr>
          <p:cNvPr id="110" name="Text 82"/>
          <p:cNvSpPr/>
          <p:nvPr/>
        </p:nvSpPr>
        <p:spPr>
          <a:xfrm>
            <a:off x="1888954" y="8702619"/>
            <a:ext cx="986723" cy="298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>
              <a:lnSpc>
                <a:spcPct val="95000"/>
              </a:lnSpc>
            </a:pPr>
            <a:r>
              <a:rPr lang="en-US" sz="707">
                <a:solidFill>
                  <a:srgbClr val="465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Faster Incident</a:t>
            </a:r>
            <a:endParaRPr lang="en-US" sz="707">
              <a:solidFill>
                <a:prstClr val="black"/>
              </a:solidFill>
              <a:latin typeface="Calibri" panose="020F0502020204030204"/>
            </a:endParaRPr>
          </a:p>
          <a:p>
            <a:pPr defTabSz="829178">
              <a:lnSpc>
                <a:spcPct val="95000"/>
              </a:lnSpc>
            </a:pPr>
            <a:r>
              <a:rPr lang="en-US" sz="707">
                <a:solidFill>
                  <a:srgbClr val="465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Resolution</a:t>
            </a:r>
            <a:endParaRPr lang="en-US" sz="707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11" name="Image 26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852375" y="8487032"/>
            <a:ext cx="381422" cy="381422"/>
          </a:xfrm>
          <a:prstGeom prst="rect">
            <a:avLst/>
          </a:prstGeom>
        </p:spPr>
      </p:pic>
      <p:sp>
        <p:nvSpPr>
          <p:cNvPr id="112" name="Shape 83"/>
          <p:cNvSpPr/>
          <p:nvPr/>
        </p:nvSpPr>
        <p:spPr>
          <a:xfrm>
            <a:off x="3432800" y="8288029"/>
            <a:ext cx="1484230" cy="746261"/>
          </a:xfrm>
          <a:prstGeom prst="roundRect">
            <a:avLst>
              <a:gd name="adj" fmla="val 5556"/>
            </a:avLst>
          </a:prstGeom>
          <a:solidFill>
            <a:srgbClr val="F8FAFE"/>
          </a:solidFill>
          <a:ln w="12700">
            <a:solidFill>
              <a:srgbClr val="E1E8F6"/>
            </a:solidFill>
            <a:prstDash val="solid"/>
          </a:ln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3" name="Text 84"/>
          <p:cNvSpPr/>
          <p:nvPr/>
        </p:nvSpPr>
        <p:spPr>
          <a:xfrm>
            <a:off x="3532302" y="8337780"/>
            <a:ext cx="1019890" cy="381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829178"/>
            <a:r>
              <a:rPr lang="en-US" sz="2448" b="1">
                <a:latin typeface="Arial" pitchFamily="34" charset="0"/>
                <a:ea typeface="Arial" pitchFamily="34" charset="-122"/>
                <a:cs typeface="Arial" pitchFamily="34" charset="-120"/>
              </a:rPr>
              <a:t>~25</a:t>
            </a:r>
            <a:r>
              <a:rPr lang="en-US" sz="1360" b="1">
                <a:latin typeface="Arial" pitchFamily="34" charset="0"/>
                <a:ea typeface="Arial" pitchFamily="34" charset="-122"/>
                <a:cs typeface="Arial" pitchFamily="34" charset="-120"/>
              </a:rPr>
              <a:t>%</a:t>
            </a:r>
            <a:endParaRPr lang="en-US" sz="2448">
              <a:latin typeface="Calibri" panose="020F0502020204030204"/>
            </a:endParaRPr>
          </a:p>
        </p:txBody>
      </p:sp>
      <p:sp>
        <p:nvSpPr>
          <p:cNvPr id="114" name="Text 85"/>
          <p:cNvSpPr/>
          <p:nvPr/>
        </p:nvSpPr>
        <p:spPr>
          <a:xfrm>
            <a:off x="3472685" y="8702619"/>
            <a:ext cx="986723" cy="298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>
              <a:lnSpc>
                <a:spcPct val="95000"/>
              </a:lnSpc>
            </a:pPr>
            <a:r>
              <a:rPr lang="en-US" sz="707">
                <a:solidFill>
                  <a:srgbClr val="465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Spend</a:t>
            </a:r>
            <a:endParaRPr lang="en-US" sz="707">
              <a:solidFill>
                <a:prstClr val="black"/>
              </a:solidFill>
              <a:latin typeface="Calibri" panose="020F0502020204030204"/>
            </a:endParaRPr>
          </a:p>
          <a:p>
            <a:pPr defTabSz="829178">
              <a:lnSpc>
                <a:spcPct val="95000"/>
              </a:lnSpc>
            </a:pPr>
            <a:r>
              <a:rPr lang="en-US" sz="707">
                <a:solidFill>
                  <a:srgbClr val="465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Optimization</a:t>
            </a:r>
            <a:endParaRPr lang="en-US" sz="707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15" name="Image 27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436107" y="8487032"/>
            <a:ext cx="381422" cy="381422"/>
          </a:xfrm>
          <a:prstGeom prst="rect">
            <a:avLst/>
          </a:prstGeom>
        </p:spPr>
      </p:pic>
      <p:sp>
        <p:nvSpPr>
          <p:cNvPr id="116" name="Shape 86"/>
          <p:cNvSpPr/>
          <p:nvPr/>
        </p:nvSpPr>
        <p:spPr>
          <a:xfrm>
            <a:off x="5016532" y="8288029"/>
            <a:ext cx="1484230" cy="746261"/>
          </a:xfrm>
          <a:prstGeom prst="roundRect">
            <a:avLst>
              <a:gd name="adj" fmla="val 5556"/>
            </a:avLst>
          </a:prstGeom>
          <a:solidFill>
            <a:srgbClr val="F8FAFE"/>
          </a:solidFill>
          <a:ln w="12700">
            <a:solidFill>
              <a:srgbClr val="E1E8F6"/>
            </a:solidFill>
            <a:prstDash val="solid"/>
          </a:ln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7" name="Text 87"/>
          <p:cNvSpPr/>
          <p:nvPr/>
        </p:nvSpPr>
        <p:spPr>
          <a:xfrm>
            <a:off x="5116033" y="8337780"/>
            <a:ext cx="1019890" cy="381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829178"/>
            <a:r>
              <a:rPr lang="en-US" sz="2448" b="1">
                <a:latin typeface="Arial" pitchFamily="34" charset="0"/>
                <a:ea typeface="Arial" pitchFamily="34" charset="-122"/>
                <a:cs typeface="Arial" pitchFamily="34" charset="-120"/>
              </a:rPr>
              <a:t>One</a:t>
            </a:r>
            <a:endParaRPr lang="en-US" sz="2448">
              <a:latin typeface="Calibri" panose="020F0502020204030204"/>
            </a:endParaRPr>
          </a:p>
        </p:txBody>
      </p:sp>
      <p:sp>
        <p:nvSpPr>
          <p:cNvPr id="118" name="Text 88"/>
          <p:cNvSpPr/>
          <p:nvPr/>
        </p:nvSpPr>
        <p:spPr>
          <a:xfrm>
            <a:off x="5056417" y="8702619"/>
            <a:ext cx="986723" cy="298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>
              <a:lnSpc>
                <a:spcPct val="95000"/>
              </a:lnSpc>
            </a:pPr>
            <a:r>
              <a:rPr lang="en-US" sz="707">
                <a:solidFill>
                  <a:srgbClr val="465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AI</a:t>
            </a:r>
            <a:endParaRPr lang="en-US" sz="707">
              <a:solidFill>
                <a:prstClr val="black"/>
              </a:solidFill>
              <a:latin typeface="Calibri" panose="020F0502020204030204"/>
            </a:endParaRPr>
          </a:p>
          <a:p>
            <a:pPr defTabSz="829178">
              <a:lnSpc>
                <a:spcPct val="95000"/>
              </a:lnSpc>
            </a:pPr>
            <a:r>
              <a:rPr lang="en-US" sz="707">
                <a:solidFill>
                  <a:srgbClr val="465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 Platform</a:t>
            </a:r>
            <a:endParaRPr lang="en-US" sz="707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19" name="Image 28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019839" y="8487032"/>
            <a:ext cx="381422" cy="381422"/>
          </a:xfrm>
          <a:prstGeom prst="rect">
            <a:avLst/>
          </a:prstGeom>
        </p:spPr>
      </p:pic>
      <p:sp>
        <p:nvSpPr>
          <p:cNvPr id="120" name="Shape 89"/>
          <p:cNvSpPr/>
          <p:nvPr/>
        </p:nvSpPr>
        <p:spPr>
          <a:xfrm>
            <a:off x="265337" y="9282308"/>
            <a:ext cx="4420187" cy="887221"/>
          </a:xfrm>
          <a:prstGeom prst="roundRect">
            <a:avLst>
              <a:gd name="adj" fmla="val 6542"/>
            </a:avLst>
          </a:prstGeom>
          <a:gradFill>
            <a:gsLst>
              <a:gs pos="100000">
                <a:srgbClr val="5A30F8"/>
              </a:gs>
              <a:gs pos="61000">
                <a:srgbClr val="1A2E73"/>
              </a:gs>
            </a:gsLst>
            <a:lin ang="10800000" scaled="0"/>
          </a:gradFill>
          <a:ln/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1" name="Shape 90"/>
          <p:cNvSpPr/>
          <p:nvPr/>
        </p:nvSpPr>
        <p:spPr>
          <a:xfrm>
            <a:off x="348696" y="9385955"/>
            <a:ext cx="679927" cy="679927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/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3" name="Text 91"/>
          <p:cNvSpPr/>
          <p:nvPr/>
        </p:nvSpPr>
        <p:spPr>
          <a:xfrm>
            <a:off x="1127222" y="9335418"/>
            <a:ext cx="2030376" cy="2487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/>
            <a:r>
              <a:rPr lang="en-US" sz="127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Experience CERNE </a:t>
            </a:r>
            <a:r>
              <a:rPr lang="en-US" sz="1270" b="1">
                <a:solidFill>
                  <a:srgbClr val="AC9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</a:t>
            </a:r>
            <a:endParaRPr lang="en-US" sz="1270">
              <a:solidFill>
                <a:srgbClr val="AC97FB"/>
              </a:solidFill>
              <a:latin typeface="Calibri" panose="020F0502020204030204"/>
            </a:endParaRPr>
          </a:p>
        </p:txBody>
      </p:sp>
      <p:sp>
        <p:nvSpPr>
          <p:cNvPr id="124" name="Text 92"/>
          <p:cNvSpPr/>
          <p:nvPr/>
        </p:nvSpPr>
        <p:spPr>
          <a:xfrm>
            <a:off x="1127224" y="9561312"/>
            <a:ext cx="1625190" cy="26533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>
              <a:lnSpc>
                <a:spcPct val="98000"/>
              </a:lnSpc>
            </a:pPr>
            <a:r>
              <a:rPr lang="en-US" sz="771">
                <a:solidFill>
                  <a:srgbClr val="C6D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how AI and automation can</a:t>
            </a:r>
            <a:endParaRPr lang="en-US" sz="771">
              <a:solidFill>
                <a:prstClr val="black"/>
              </a:solidFill>
              <a:latin typeface="Calibri" panose="020F0502020204030204"/>
            </a:endParaRPr>
          </a:p>
          <a:p>
            <a:pPr defTabSz="829178">
              <a:lnSpc>
                <a:spcPct val="98000"/>
              </a:lnSpc>
            </a:pPr>
            <a:r>
              <a:rPr lang="en-US" sz="771">
                <a:solidFill>
                  <a:srgbClr val="C6D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 your IT operations.</a:t>
            </a:r>
            <a:endParaRPr lang="en-US" sz="77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5" name="Shape 93"/>
          <p:cNvSpPr/>
          <p:nvPr/>
        </p:nvSpPr>
        <p:spPr>
          <a:xfrm>
            <a:off x="1127222" y="9866092"/>
            <a:ext cx="1426188" cy="232170"/>
          </a:xfrm>
          <a:prstGeom prst="roundRect">
            <a:avLst>
              <a:gd name="adj" fmla="val 50000"/>
            </a:avLst>
          </a:prstGeom>
          <a:solidFill>
            <a:srgbClr val="1E4FE6"/>
          </a:solidFill>
          <a:ln/>
        </p:spPr>
        <p:txBody>
          <a:bodyPr/>
          <a:lstStyle/>
          <a:p>
            <a:pPr defTabSz="829178"/>
            <a:endParaRPr lang="en-IN" sz="163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6" name="Text 94"/>
          <p:cNvSpPr/>
          <p:nvPr/>
        </p:nvSpPr>
        <p:spPr>
          <a:xfrm>
            <a:off x="1127222" y="9866092"/>
            <a:ext cx="1426188" cy="232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9178"/>
            <a:r>
              <a:rPr lang="en-US" sz="816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unityone.ai/playground   ›</a:t>
            </a:r>
            <a:endParaRPr lang="en-US" sz="816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27" name="Image 3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275468" y="9477722"/>
            <a:ext cx="182419" cy="182419"/>
          </a:xfrm>
          <a:prstGeom prst="rect">
            <a:avLst/>
          </a:prstGeom>
        </p:spPr>
      </p:pic>
      <p:sp>
        <p:nvSpPr>
          <p:cNvPr id="128" name="Text 95"/>
          <p:cNvSpPr/>
          <p:nvPr/>
        </p:nvSpPr>
        <p:spPr>
          <a:xfrm>
            <a:off x="3507638" y="9461139"/>
            <a:ext cx="1109307" cy="2155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/>
            <a:r>
              <a:rPr lang="en-US" sz="816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contact@unityone.ai</a:t>
            </a:r>
            <a:endParaRPr lang="en-US" sz="816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29" name="Image 3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275468" y="9776226"/>
            <a:ext cx="182419" cy="182419"/>
          </a:xfrm>
          <a:prstGeom prst="rect">
            <a:avLst/>
          </a:prstGeom>
        </p:spPr>
      </p:pic>
      <p:sp>
        <p:nvSpPr>
          <p:cNvPr id="130" name="Text 96"/>
          <p:cNvSpPr/>
          <p:nvPr/>
        </p:nvSpPr>
        <p:spPr>
          <a:xfrm>
            <a:off x="3507638" y="9759643"/>
            <a:ext cx="1109307" cy="2155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/>
            <a:r>
              <a:rPr lang="en-US" sz="816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www.unityone.ai</a:t>
            </a:r>
            <a:endParaRPr lang="en-US" sz="81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3" name="Text 98"/>
          <p:cNvSpPr/>
          <p:nvPr/>
        </p:nvSpPr>
        <p:spPr>
          <a:xfrm>
            <a:off x="4800312" y="9796399"/>
            <a:ext cx="1948570" cy="331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9178">
              <a:lnSpc>
                <a:spcPct val="108000"/>
              </a:lnSpc>
            </a:pPr>
            <a:r>
              <a:rPr lang="en-US" sz="771">
                <a:latin typeface="Calibri" pitchFamily="34" charset="0"/>
                <a:ea typeface="Calibri" pitchFamily="34" charset="-122"/>
                <a:cs typeface="Calibri" pitchFamily="34" charset="-120"/>
              </a:rPr>
              <a:t>One Platform. Every Operation.</a:t>
            </a:r>
            <a:endParaRPr lang="en-US" sz="771">
              <a:latin typeface="Calibri" panose="020F0502020204030204"/>
            </a:endParaRPr>
          </a:p>
          <a:p>
            <a:pPr defTabSz="829178">
              <a:lnSpc>
                <a:spcPct val="108000"/>
              </a:lnSpc>
            </a:pPr>
            <a:r>
              <a:rPr lang="en-US" sz="771">
                <a:latin typeface="Calibri" pitchFamily="34" charset="0"/>
                <a:ea typeface="Calibri" pitchFamily="34" charset="-122"/>
                <a:cs typeface="Calibri" pitchFamily="34" charset="-120"/>
              </a:rPr>
              <a:t>Autonomous. Governed. Intelligent.</a:t>
            </a:r>
            <a:endParaRPr lang="en-US" sz="771">
              <a:latin typeface="Calibri" panose="020F0502020204030204"/>
            </a:endParaRPr>
          </a:p>
        </p:txBody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4365C5E2-F42F-8918-1618-91F9811F25DB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 l="16816" t="30982" r="16292" b="26713"/>
          <a:stretch>
            <a:fillRect/>
          </a:stretch>
        </p:blipFill>
        <p:spPr>
          <a:xfrm>
            <a:off x="398327" y="282377"/>
            <a:ext cx="1563824" cy="275123"/>
          </a:xfrm>
          <a:prstGeom prst="rect">
            <a:avLst/>
          </a:prstGeom>
        </p:spPr>
      </p:pic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E01060C7-8AA0-1FC4-A6AC-B91EA5A47BF8}"/>
              </a:ext>
            </a:extLst>
          </p:cNvPr>
          <p:cNvCxnSpPr>
            <a:cxnSpLocks/>
            <a:stCxn id="54" idx="1"/>
          </p:cNvCxnSpPr>
          <p:nvPr/>
        </p:nvCxnSpPr>
        <p:spPr>
          <a:xfrm flipH="1">
            <a:off x="646760" y="4609521"/>
            <a:ext cx="1070137" cy="0"/>
          </a:xfrm>
          <a:prstGeom prst="line">
            <a:avLst/>
          </a:prstGeom>
          <a:ln w="127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4449F2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7B9848F6-7694-B38C-955D-7758B419B37E}"/>
              </a:ext>
            </a:extLst>
          </p:cNvPr>
          <p:cNvCxnSpPr>
            <a:cxnSpLocks/>
          </p:cNvCxnSpPr>
          <p:nvPr/>
        </p:nvCxnSpPr>
        <p:spPr>
          <a:xfrm flipH="1">
            <a:off x="5082055" y="4609521"/>
            <a:ext cx="682993" cy="0"/>
          </a:xfrm>
          <a:prstGeom prst="line">
            <a:avLst/>
          </a:prstGeom>
          <a:ln w="12700"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0">
                  <a:srgbClr val="4449F2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A0D9F815-3CBC-B5CD-96F1-EC0E0BF57585}"/>
              </a:ext>
            </a:extLst>
          </p:cNvPr>
          <p:cNvCxnSpPr>
            <a:cxnSpLocks/>
          </p:cNvCxnSpPr>
          <p:nvPr/>
        </p:nvCxnSpPr>
        <p:spPr>
          <a:xfrm flipH="1">
            <a:off x="627949" y="8107101"/>
            <a:ext cx="1070137" cy="0"/>
          </a:xfrm>
          <a:prstGeom prst="line">
            <a:avLst/>
          </a:prstGeom>
          <a:ln w="127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4449F2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3A32AE7A-607C-AFFE-695E-3461A9F3FC92}"/>
              </a:ext>
            </a:extLst>
          </p:cNvPr>
          <p:cNvCxnSpPr>
            <a:cxnSpLocks/>
          </p:cNvCxnSpPr>
          <p:nvPr/>
        </p:nvCxnSpPr>
        <p:spPr>
          <a:xfrm flipH="1">
            <a:off x="5114114" y="8099481"/>
            <a:ext cx="682993" cy="0"/>
          </a:xfrm>
          <a:prstGeom prst="line">
            <a:avLst/>
          </a:prstGeom>
          <a:ln w="12700"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0">
                  <a:srgbClr val="4449F2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B46746ED-9A68-172A-168D-F37C58C1871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3" t="32098" r="23414" b="32395"/>
          <a:stretch>
            <a:fillRect/>
          </a:stretch>
        </p:blipFill>
        <p:spPr>
          <a:xfrm>
            <a:off x="330464" y="1957230"/>
            <a:ext cx="1289026" cy="3233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6CBDF8-15C2-047F-2227-17984295F8E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3" t="32098" r="23414" b="32395"/>
          <a:stretch>
            <a:fillRect/>
          </a:stretch>
        </p:blipFill>
        <p:spPr>
          <a:xfrm>
            <a:off x="4866618" y="9371664"/>
            <a:ext cx="1289026" cy="3233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36ABF4-36D9-4CA2-7CBC-2A0614ACCD65}"/>
              </a:ext>
            </a:extLst>
          </p:cNvPr>
          <p:cNvPicPr>
            <a:picLocks noChangeAspect="1"/>
          </p:cNvPicPr>
          <p:nvPr/>
        </p:nvPicPr>
        <p:blipFill>
          <a:blip r:embed="rId27"/>
          <a:srcRect l="8131" t="7697" r="7292" b="8523"/>
          <a:stretch>
            <a:fillRect/>
          </a:stretch>
        </p:blipFill>
        <p:spPr>
          <a:xfrm>
            <a:off x="373144" y="9413376"/>
            <a:ext cx="631030" cy="6250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b932811-f93a-4d5e-a72b-78c64fe4f5af" xsi:nil="true"/>
    <lcf76f155ced4ddcb4097134ff3c332f xmlns="8f1b64de-bac6-4e2a-acb1-bfe8fc3df4c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F74B5595B71C242911E2D3B9A76B6FE" ma:contentTypeVersion="18" ma:contentTypeDescription="Create a new document." ma:contentTypeScope="" ma:versionID="c0df27052c84b50725bf8e52d85e3564">
  <xsd:schema xmlns:xsd="http://www.w3.org/2001/XMLSchema" xmlns:xs="http://www.w3.org/2001/XMLSchema" xmlns:p="http://schemas.microsoft.com/office/2006/metadata/properties" xmlns:ns2="8f1b64de-bac6-4e2a-acb1-bfe8fc3df4cb" xmlns:ns3="4b932811-f93a-4d5e-a72b-78c64fe4f5af" targetNamespace="http://schemas.microsoft.com/office/2006/metadata/properties" ma:root="true" ma:fieldsID="6e3800aa6575e1524f545dd68ae38fff" ns2:_="" ns3:_="">
    <xsd:import namespace="8f1b64de-bac6-4e2a-acb1-bfe8fc3df4cb"/>
    <xsd:import namespace="4b932811-f93a-4d5e-a72b-78c64fe4f5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1b64de-bac6-4e2a-acb1-bfe8fc3df4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10a582f8-e8e2-469a-a6bc-a7a2119b9a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932811-f93a-4d5e-a72b-78c64fe4f5af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592a36a5-9ef7-47f2-b637-66dfa9e96555}" ma:internalName="TaxCatchAll" ma:showField="CatchAllData" ma:web="4b932811-f93a-4d5e-a72b-78c64fe4f5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94858C-A8BC-4914-AFB7-8926612F22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EC14AD-C916-4967-8464-1258DA44DF51}">
  <ds:schemaRefs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4b932811-f93a-4d5e-a72b-78c64fe4f5af"/>
    <ds:schemaRef ds:uri="http://purl.org/dc/elements/1.1/"/>
    <ds:schemaRef ds:uri="http://schemas.microsoft.com/office/infopath/2007/PartnerControls"/>
    <ds:schemaRef ds:uri="8f1b64de-bac6-4e2a-acb1-bfe8fc3df4cb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26C197B-C315-493E-9572-2104AFA5CBD0}">
  <ds:schemaRefs>
    <ds:schemaRef ds:uri="4b932811-f93a-4d5e-a72b-78c64fe4f5af"/>
    <ds:schemaRef ds:uri="8f1b64de-bac6-4e2a-acb1-bfe8fc3df4c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e492ae62-4a32-4b7b-bb78-c616ec1f56ca}" enabled="1" method="Privileged" siteId="{d5f609ef-b8ac-4047-a41f-4efa1cbb5bc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308</Words>
  <Application>Microsoft Office PowerPoint</Application>
  <PresentationFormat>Custom</PresentationFormat>
  <Paragraphs>82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Calibri</vt:lpstr>
      <vt:lpstr>1_Office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Yash Chaudhary</cp:lastModifiedBy>
  <cp:revision>1</cp:revision>
  <dcterms:created xsi:type="dcterms:W3CDTF">2026-08-05T13:29:26Z</dcterms:created>
  <dcterms:modified xsi:type="dcterms:W3CDTF">2026-08-27T17:11:11Z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0x0101007F74B5595B71C242911E2D3B9A76B6FE</vt:lpwstr>
  </property>
  <property fmtid="{D5CDD505-2E9C-101B-9397-08002B2CF9AE}" pid="3" name="MediaServiceImageTags">
    <vt:lpwstr/>
  </property>
  <property fmtid="{D5CDD505-2E9C-101B-9397-08002B2CF9AE}" pid="4" name="ClassificationContentMarkingFooterLocations">
    <vt:lpwstr>1_Office Theme:3</vt:lpwstr>
  </property>
  <property fmtid="{D5CDD505-2E9C-101B-9397-08002B2CF9AE}" pid="5" name="ClassificationContentMarkingFooterText">
    <vt:lpwstr>Public</vt:lpwstr>
  </property>
</Properties>
</file>