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  <p:sldMasterId id="2147483671" r:id="rId5"/>
  </p:sldMasterIdLst>
  <p:handoutMasterIdLst>
    <p:handoutMasterId r:id="rId7"/>
  </p:handoutMasterIdLst>
  <p:sldIdLst>
    <p:sldId id="25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3259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B1129E-F554-1900-7DC6-2B020DB5E3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B7F399-09A6-639C-6ADE-72D73D1198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BB13F-BA03-47D7-A041-CEF7D735CB6D}" type="datetimeFigureOut">
              <a:rPr lang="en-IN" smtClean="0"/>
              <a:t>14-01-2026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3E4FC-37EF-59DB-9C4E-B6B1A76FD6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9FF94-A044-D3E9-AFBA-C72C581EAC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FC780-4597-4DFA-99B9-D53CE163F7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7364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00C2F3D-25DA-6C83-D622-21D88AEFED07}"/>
              </a:ext>
            </a:extLst>
          </p:cNvPr>
          <p:cNvSpPr/>
          <p:nvPr userDrawn="1"/>
        </p:nvSpPr>
        <p:spPr>
          <a:xfrm>
            <a:off x="9753600" y="0"/>
            <a:ext cx="2438400" cy="416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30" name="Picture 29" descr="A person and person standing in a room with many servers&#10;&#10;AI-generated content may be incorrect.">
            <a:extLst>
              <a:ext uri="{FF2B5EF4-FFF2-40B4-BE49-F238E27FC236}">
                <a16:creationId xmlns:a16="http://schemas.microsoft.com/office/drawing/2014/main" id="{1A876B67-67BD-57C6-F885-8CFE3FFF0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3" r="7173"/>
          <a:stretch/>
        </p:blipFill>
        <p:spPr>
          <a:xfrm>
            <a:off x="4573242" y="513095"/>
            <a:ext cx="7618758" cy="5928229"/>
          </a:xfrm>
          <a:custGeom>
            <a:avLst/>
            <a:gdLst>
              <a:gd name="connsiteX0" fmla="*/ 987718 w 7618758"/>
              <a:gd name="connsiteY0" fmla="*/ 5927588 h 5928229"/>
              <a:gd name="connsiteX1" fmla="*/ 987781 w 7618758"/>
              <a:gd name="connsiteY1" fmla="*/ 5927588 h 5928229"/>
              <a:gd name="connsiteX2" fmla="*/ 968030 w 7618758"/>
              <a:gd name="connsiteY2" fmla="*/ 5928229 h 5928229"/>
              <a:gd name="connsiteX3" fmla="*/ 0 w 7618758"/>
              <a:gd name="connsiteY3" fmla="*/ 5928229 h 5928229"/>
              <a:gd name="connsiteX4" fmla="*/ 2 w 7618758"/>
              <a:gd name="connsiteY4" fmla="*/ 5928227 h 5928229"/>
              <a:gd name="connsiteX5" fmla="*/ 968030 w 7618758"/>
              <a:gd name="connsiteY5" fmla="*/ 5928227 h 5928229"/>
              <a:gd name="connsiteX6" fmla="*/ 389 w 7618758"/>
              <a:gd name="connsiteY6" fmla="*/ 5927588 h 5928229"/>
              <a:gd name="connsiteX7" fmla="*/ 391 w 7618758"/>
              <a:gd name="connsiteY7" fmla="*/ 5927588 h 5928229"/>
              <a:gd name="connsiteX8" fmla="*/ 2 w 7618758"/>
              <a:gd name="connsiteY8" fmla="*/ 5928227 h 5928229"/>
              <a:gd name="connsiteX9" fmla="*/ 0 w 7618758"/>
              <a:gd name="connsiteY9" fmla="*/ 5928227 h 5928229"/>
              <a:gd name="connsiteX10" fmla="*/ 0 w 7618758"/>
              <a:gd name="connsiteY10" fmla="*/ 5927587 h 5928229"/>
              <a:gd name="connsiteX11" fmla="*/ 390 w 7618758"/>
              <a:gd name="connsiteY11" fmla="*/ 5927587 h 5928229"/>
              <a:gd name="connsiteX12" fmla="*/ 389 w 7618758"/>
              <a:gd name="connsiteY12" fmla="*/ 5927588 h 5928229"/>
              <a:gd name="connsiteX13" fmla="*/ 0 w 7618758"/>
              <a:gd name="connsiteY13" fmla="*/ 5927588 h 5928229"/>
              <a:gd name="connsiteX14" fmla="*/ 4633904 w 7618758"/>
              <a:gd name="connsiteY14" fmla="*/ 640 h 5928229"/>
              <a:gd name="connsiteX15" fmla="*/ 5601933 w 7618758"/>
              <a:gd name="connsiteY15" fmla="*/ 640 h 5928229"/>
              <a:gd name="connsiteX16" fmla="*/ 2525436 w 7618758"/>
              <a:gd name="connsiteY16" fmla="*/ 5053424 h 5928229"/>
              <a:gd name="connsiteX17" fmla="*/ 2525278 w 7618758"/>
              <a:gd name="connsiteY17" fmla="*/ 5053652 h 5928229"/>
              <a:gd name="connsiteX18" fmla="*/ 2393724 w 7618758"/>
              <a:gd name="connsiteY18" fmla="*/ 5241238 h 5928229"/>
              <a:gd name="connsiteX19" fmla="*/ 2343303 w 7618758"/>
              <a:gd name="connsiteY19" fmla="*/ 5297727 h 5928229"/>
              <a:gd name="connsiteX20" fmla="*/ 2241508 w 7618758"/>
              <a:gd name="connsiteY20" fmla="*/ 5409046 h 5928229"/>
              <a:gd name="connsiteX21" fmla="*/ 2174276 w 7618758"/>
              <a:gd name="connsiteY21" fmla="*/ 5468257 h 5928229"/>
              <a:gd name="connsiteX22" fmla="*/ 2071057 w 7618758"/>
              <a:gd name="connsiteY22" fmla="*/ 5555577 h 5928229"/>
              <a:gd name="connsiteX23" fmla="*/ 1992736 w 7618758"/>
              <a:gd name="connsiteY23" fmla="*/ 5609488 h 5928229"/>
              <a:gd name="connsiteX24" fmla="*/ 1884626 w 7618758"/>
              <a:gd name="connsiteY24" fmla="*/ 5679568 h 5928229"/>
              <a:gd name="connsiteX25" fmla="*/ 1797862 w 7618758"/>
              <a:gd name="connsiteY25" fmla="*/ 5725188 h 5928229"/>
              <a:gd name="connsiteX26" fmla="*/ 1684461 w 7618758"/>
              <a:gd name="connsiteY26" fmla="*/ 5779750 h 5928229"/>
              <a:gd name="connsiteX27" fmla="*/ 1591064 w 7618758"/>
              <a:gd name="connsiteY27" fmla="*/ 5815461 h 5928229"/>
              <a:gd name="connsiteX28" fmla="*/ 1472792 w 7618758"/>
              <a:gd name="connsiteY28" fmla="*/ 5854850 h 5928229"/>
              <a:gd name="connsiteX29" fmla="*/ 1374259 w 7618758"/>
              <a:gd name="connsiteY29" fmla="*/ 5879565 h 5928229"/>
              <a:gd name="connsiteX30" fmla="*/ 1251837 w 7618758"/>
              <a:gd name="connsiteY30" fmla="*/ 5903577 h 5928229"/>
              <a:gd name="connsiteX31" fmla="*/ 1086800 w 7618758"/>
              <a:gd name="connsiteY31" fmla="*/ 5924373 h 5928229"/>
              <a:gd name="connsiteX32" fmla="*/ 989358 w 7618758"/>
              <a:gd name="connsiteY32" fmla="*/ 5927535 h 5928229"/>
              <a:gd name="connsiteX33" fmla="*/ 989358 w 7618758"/>
              <a:gd name="connsiteY33" fmla="*/ 5927537 h 5928229"/>
              <a:gd name="connsiteX34" fmla="*/ 987813 w 7618758"/>
              <a:gd name="connsiteY34" fmla="*/ 5927587 h 5928229"/>
              <a:gd name="connsiteX35" fmla="*/ 987748 w 7618758"/>
              <a:gd name="connsiteY35" fmla="*/ 5927587 h 5928229"/>
              <a:gd name="connsiteX36" fmla="*/ 987718 w 7618758"/>
              <a:gd name="connsiteY36" fmla="*/ 5927588 h 5928229"/>
              <a:gd name="connsiteX37" fmla="*/ 391 w 7618758"/>
              <a:gd name="connsiteY37" fmla="*/ 5927588 h 5928229"/>
              <a:gd name="connsiteX38" fmla="*/ 3076498 w 7618758"/>
              <a:gd name="connsiteY38" fmla="*/ 875443 h 5928229"/>
              <a:gd name="connsiteX39" fmla="*/ 4633904 w 7618758"/>
              <a:gd name="connsiteY39" fmla="*/ 640 h 5928229"/>
              <a:gd name="connsiteX40" fmla="*/ 4532658 w 7618758"/>
              <a:gd name="connsiteY40" fmla="*/ 0 h 5928229"/>
              <a:gd name="connsiteX41" fmla="*/ 7618758 w 7618758"/>
              <a:gd name="connsiteY41" fmla="*/ 0 h 5928229"/>
              <a:gd name="connsiteX42" fmla="*/ 7618758 w 7618758"/>
              <a:gd name="connsiteY42" fmla="*/ 5927588 h 5928229"/>
              <a:gd name="connsiteX43" fmla="*/ 987781 w 7618758"/>
              <a:gd name="connsiteY43" fmla="*/ 5927588 h 5928229"/>
              <a:gd name="connsiteX44" fmla="*/ 987813 w 7618758"/>
              <a:gd name="connsiteY44" fmla="*/ 5927587 h 5928229"/>
              <a:gd name="connsiteX45" fmla="*/ 989358 w 7618758"/>
              <a:gd name="connsiteY45" fmla="*/ 5927587 h 5928229"/>
              <a:gd name="connsiteX46" fmla="*/ 989358 w 7618758"/>
              <a:gd name="connsiteY46" fmla="*/ 5927537 h 5928229"/>
              <a:gd name="connsiteX47" fmla="*/ 1086800 w 7618758"/>
              <a:gd name="connsiteY47" fmla="*/ 5924375 h 5928229"/>
              <a:gd name="connsiteX48" fmla="*/ 1204165 w 7618758"/>
              <a:gd name="connsiteY48" fmla="*/ 5912928 h 5928229"/>
              <a:gd name="connsiteX49" fmla="*/ 1251837 w 7618758"/>
              <a:gd name="connsiteY49" fmla="*/ 5903577 h 5928229"/>
              <a:gd name="connsiteX50" fmla="*/ 1305464 w 7618758"/>
              <a:gd name="connsiteY50" fmla="*/ 5896820 h 5928229"/>
              <a:gd name="connsiteX51" fmla="*/ 1374259 w 7618758"/>
              <a:gd name="connsiteY51" fmla="*/ 5879565 h 5928229"/>
              <a:gd name="connsiteX52" fmla="*/ 1433438 w 7618758"/>
              <a:gd name="connsiteY52" fmla="*/ 5867957 h 5928229"/>
              <a:gd name="connsiteX53" fmla="*/ 1472792 w 7618758"/>
              <a:gd name="connsiteY53" fmla="*/ 5854850 h 5928229"/>
              <a:gd name="connsiteX54" fmla="*/ 1517139 w 7618758"/>
              <a:gd name="connsiteY54" fmla="*/ 5843727 h 5928229"/>
              <a:gd name="connsiteX55" fmla="*/ 1591064 w 7618758"/>
              <a:gd name="connsiteY55" fmla="*/ 5815461 h 5928229"/>
              <a:gd name="connsiteX56" fmla="*/ 1653358 w 7618758"/>
              <a:gd name="connsiteY56" fmla="*/ 5794715 h 5928229"/>
              <a:gd name="connsiteX57" fmla="*/ 1684461 w 7618758"/>
              <a:gd name="connsiteY57" fmla="*/ 5779750 h 5928229"/>
              <a:gd name="connsiteX58" fmla="*/ 1719771 w 7618758"/>
              <a:gd name="connsiteY58" fmla="*/ 5766249 h 5928229"/>
              <a:gd name="connsiteX59" fmla="*/ 1797862 w 7618758"/>
              <a:gd name="connsiteY59" fmla="*/ 5725188 h 5928229"/>
              <a:gd name="connsiteX60" fmla="*/ 1861432 w 7618758"/>
              <a:gd name="connsiteY60" fmla="*/ 5694602 h 5928229"/>
              <a:gd name="connsiteX61" fmla="*/ 1884626 w 7618758"/>
              <a:gd name="connsiteY61" fmla="*/ 5679568 h 5928229"/>
              <a:gd name="connsiteX62" fmla="*/ 1911308 w 7618758"/>
              <a:gd name="connsiteY62" fmla="*/ 5665538 h 5928229"/>
              <a:gd name="connsiteX63" fmla="*/ 1992736 w 7618758"/>
              <a:gd name="connsiteY63" fmla="*/ 5609488 h 5928229"/>
              <a:gd name="connsiteX64" fmla="*/ 2055168 w 7618758"/>
              <a:gd name="connsiteY64" fmla="*/ 5569018 h 5928229"/>
              <a:gd name="connsiteX65" fmla="*/ 2071057 w 7618758"/>
              <a:gd name="connsiteY65" fmla="*/ 5555577 h 5928229"/>
              <a:gd name="connsiteX66" fmla="*/ 2089696 w 7618758"/>
              <a:gd name="connsiteY66" fmla="*/ 5542747 h 5928229"/>
              <a:gd name="connsiteX67" fmla="*/ 2174276 w 7618758"/>
              <a:gd name="connsiteY67" fmla="*/ 5468257 h 5928229"/>
              <a:gd name="connsiteX68" fmla="*/ 2232076 w 7618758"/>
              <a:gd name="connsiteY68" fmla="*/ 5419361 h 5928229"/>
              <a:gd name="connsiteX69" fmla="*/ 2241508 w 7618758"/>
              <a:gd name="connsiteY69" fmla="*/ 5409046 h 5928229"/>
              <a:gd name="connsiteX70" fmla="*/ 2252882 w 7618758"/>
              <a:gd name="connsiteY70" fmla="*/ 5399029 h 5928229"/>
              <a:gd name="connsiteX71" fmla="*/ 2343303 w 7618758"/>
              <a:gd name="connsiteY71" fmla="*/ 5297727 h 5928229"/>
              <a:gd name="connsiteX72" fmla="*/ 2389662 w 7618758"/>
              <a:gd name="connsiteY72" fmla="*/ 5247030 h 5928229"/>
              <a:gd name="connsiteX73" fmla="*/ 2393724 w 7618758"/>
              <a:gd name="connsiteY73" fmla="*/ 5241238 h 5928229"/>
              <a:gd name="connsiteX74" fmla="*/ 2398813 w 7618758"/>
              <a:gd name="connsiteY74" fmla="*/ 5235537 h 5928229"/>
              <a:gd name="connsiteX75" fmla="*/ 2525278 w 7618758"/>
              <a:gd name="connsiteY75" fmla="*/ 5053652 h 5928229"/>
              <a:gd name="connsiteX76" fmla="*/ 2525436 w 7618758"/>
              <a:gd name="connsiteY76" fmla="*/ 5053426 h 5928229"/>
              <a:gd name="connsiteX77" fmla="*/ 5601935 w 7618758"/>
              <a:gd name="connsiteY77" fmla="*/ 640 h 5928229"/>
              <a:gd name="connsiteX78" fmla="*/ 5601933 w 7618758"/>
              <a:gd name="connsiteY78" fmla="*/ 640 h 5928229"/>
              <a:gd name="connsiteX79" fmla="*/ 5601934 w 7618758"/>
              <a:gd name="connsiteY79" fmla="*/ 639 h 5928229"/>
              <a:gd name="connsiteX80" fmla="*/ 4633904 w 7618758"/>
              <a:gd name="connsiteY80" fmla="*/ 639 h 5928229"/>
              <a:gd name="connsiteX81" fmla="*/ 4532658 w 7618758"/>
              <a:gd name="connsiteY81" fmla="*/ 3925 h 592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7618758" h="5928229">
                <a:moveTo>
                  <a:pt x="987718" y="5927588"/>
                </a:moveTo>
                <a:lnTo>
                  <a:pt x="987781" y="5927588"/>
                </a:lnTo>
                <a:lnTo>
                  <a:pt x="968030" y="5928229"/>
                </a:lnTo>
                <a:lnTo>
                  <a:pt x="0" y="5928229"/>
                </a:lnTo>
                <a:lnTo>
                  <a:pt x="2" y="5928227"/>
                </a:lnTo>
                <a:lnTo>
                  <a:pt x="968030" y="5928227"/>
                </a:lnTo>
                <a:close/>
                <a:moveTo>
                  <a:pt x="389" y="5927588"/>
                </a:moveTo>
                <a:lnTo>
                  <a:pt x="391" y="5927588"/>
                </a:lnTo>
                <a:lnTo>
                  <a:pt x="2" y="5928227"/>
                </a:lnTo>
                <a:lnTo>
                  <a:pt x="0" y="5928227"/>
                </a:lnTo>
                <a:close/>
                <a:moveTo>
                  <a:pt x="0" y="5927587"/>
                </a:moveTo>
                <a:lnTo>
                  <a:pt x="390" y="5927587"/>
                </a:lnTo>
                <a:lnTo>
                  <a:pt x="389" y="5927588"/>
                </a:lnTo>
                <a:lnTo>
                  <a:pt x="0" y="5927588"/>
                </a:lnTo>
                <a:close/>
                <a:moveTo>
                  <a:pt x="4633904" y="640"/>
                </a:moveTo>
                <a:lnTo>
                  <a:pt x="5601933" y="640"/>
                </a:lnTo>
                <a:lnTo>
                  <a:pt x="2525436" y="5053424"/>
                </a:lnTo>
                <a:lnTo>
                  <a:pt x="2525278" y="5053652"/>
                </a:lnTo>
                <a:lnTo>
                  <a:pt x="2393724" y="5241238"/>
                </a:lnTo>
                <a:lnTo>
                  <a:pt x="2343303" y="5297727"/>
                </a:lnTo>
                <a:lnTo>
                  <a:pt x="2241508" y="5409046"/>
                </a:lnTo>
                <a:lnTo>
                  <a:pt x="2174276" y="5468257"/>
                </a:lnTo>
                <a:lnTo>
                  <a:pt x="2071057" y="5555577"/>
                </a:lnTo>
                <a:lnTo>
                  <a:pt x="1992736" y="5609488"/>
                </a:lnTo>
                <a:lnTo>
                  <a:pt x="1884626" y="5679568"/>
                </a:lnTo>
                <a:lnTo>
                  <a:pt x="1797862" y="5725188"/>
                </a:lnTo>
                <a:lnTo>
                  <a:pt x="1684461" y="5779750"/>
                </a:lnTo>
                <a:lnTo>
                  <a:pt x="1591064" y="5815461"/>
                </a:lnTo>
                <a:lnTo>
                  <a:pt x="1472792" y="5854850"/>
                </a:lnTo>
                <a:lnTo>
                  <a:pt x="1374259" y="5879565"/>
                </a:lnTo>
                <a:lnTo>
                  <a:pt x="1251837" y="5903577"/>
                </a:lnTo>
                <a:lnTo>
                  <a:pt x="1086800" y="5924373"/>
                </a:lnTo>
                <a:lnTo>
                  <a:pt x="989358" y="5927535"/>
                </a:lnTo>
                <a:lnTo>
                  <a:pt x="989358" y="5927537"/>
                </a:lnTo>
                <a:lnTo>
                  <a:pt x="987813" y="5927587"/>
                </a:lnTo>
                <a:lnTo>
                  <a:pt x="987748" y="5927587"/>
                </a:lnTo>
                <a:lnTo>
                  <a:pt x="987718" y="5927588"/>
                </a:lnTo>
                <a:lnTo>
                  <a:pt x="391" y="5927588"/>
                </a:lnTo>
                <a:lnTo>
                  <a:pt x="3076498" y="875443"/>
                </a:lnTo>
                <a:cubicBezTo>
                  <a:pt x="3407263" y="332044"/>
                  <a:pt x="3997276" y="640"/>
                  <a:pt x="4633904" y="640"/>
                </a:cubicBezTo>
                <a:close/>
                <a:moveTo>
                  <a:pt x="4532658" y="0"/>
                </a:moveTo>
                <a:lnTo>
                  <a:pt x="7618758" y="0"/>
                </a:lnTo>
                <a:lnTo>
                  <a:pt x="7618758" y="5927588"/>
                </a:lnTo>
                <a:lnTo>
                  <a:pt x="987781" y="5927588"/>
                </a:lnTo>
                <a:lnTo>
                  <a:pt x="987813" y="5927587"/>
                </a:lnTo>
                <a:lnTo>
                  <a:pt x="989358" y="5927587"/>
                </a:lnTo>
                <a:lnTo>
                  <a:pt x="989358" y="5927537"/>
                </a:lnTo>
                <a:lnTo>
                  <a:pt x="1086800" y="5924375"/>
                </a:lnTo>
                <a:cubicBezTo>
                  <a:pt x="1126173" y="5921815"/>
                  <a:pt x="1165312" y="5917989"/>
                  <a:pt x="1204165" y="5912928"/>
                </a:cubicBezTo>
                <a:lnTo>
                  <a:pt x="1251837" y="5903577"/>
                </a:lnTo>
                <a:lnTo>
                  <a:pt x="1305464" y="5896820"/>
                </a:lnTo>
                <a:lnTo>
                  <a:pt x="1374259" y="5879565"/>
                </a:lnTo>
                <a:lnTo>
                  <a:pt x="1433438" y="5867957"/>
                </a:lnTo>
                <a:lnTo>
                  <a:pt x="1472792" y="5854850"/>
                </a:lnTo>
                <a:lnTo>
                  <a:pt x="1517139" y="5843727"/>
                </a:lnTo>
                <a:lnTo>
                  <a:pt x="1591064" y="5815461"/>
                </a:lnTo>
                <a:lnTo>
                  <a:pt x="1653358" y="5794715"/>
                </a:lnTo>
                <a:lnTo>
                  <a:pt x="1684461" y="5779750"/>
                </a:lnTo>
                <a:lnTo>
                  <a:pt x="1719771" y="5766249"/>
                </a:lnTo>
                <a:lnTo>
                  <a:pt x="1797862" y="5725188"/>
                </a:lnTo>
                <a:lnTo>
                  <a:pt x="1861432" y="5694602"/>
                </a:lnTo>
                <a:lnTo>
                  <a:pt x="1884626" y="5679568"/>
                </a:lnTo>
                <a:lnTo>
                  <a:pt x="1911308" y="5665538"/>
                </a:lnTo>
                <a:lnTo>
                  <a:pt x="1992736" y="5609488"/>
                </a:lnTo>
                <a:lnTo>
                  <a:pt x="2055168" y="5569018"/>
                </a:lnTo>
                <a:lnTo>
                  <a:pt x="2071057" y="5555577"/>
                </a:lnTo>
                <a:lnTo>
                  <a:pt x="2089696" y="5542747"/>
                </a:lnTo>
                <a:lnTo>
                  <a:pt x="2174276" y="5468257"/>
                </a:lnTo>
                <a:lnTo>
                  <a:pt x="2232076" y="5419361"/>
                </a:lnTo>
                <a:lnTo>
                  <a:pt x="2241508" y="5409046"/>
                </a:lnTo>
                <a:lnTo>
                  <a:pt x="2252882" y="5399029"/>
                </a:lnTo>
                <a:lnTo>
                  <a:pt x="2343303" y="5297727"/>
                </a:lnTo>
                <a:lnTo>
                  <a:pt x="2389662" y="5247030"/>
                </a:lnTo>
                <a:lnTo>
                  <a:pt x="2393724" y="5241238"/>
                </a:lnTo>
                <a:lnTo>
                  <a:pt x="2398813" y="5235537"/>
                </a:lnTo>
                <a:lnTo>
                  <a:pt x="2525278" y="5053652"/>
                </a:lnTo>
                <a:lnTo>
                  <a:pt x="2525436" y="5053426"/>
                </a:lnTo>
                <a:lnTo>
                  <a:pt x="5601935" y="640"/>
                </a:lnTo>
                <a:lnTo>
                  <a:pt x="5601933" y="640"/>
                </a:lnTo>
                <a:lnTo>
                  <a:pt x="5601934" y="639"/>
                </a:lnTo>
                <a:lnTo>
                  <a:pt x="4633904" y="639"/>
                </a:lnTo>
                <a:lnTo>
                  <a:pt x="4532658" y="3925"/>
                </a:lnTo>
                <a:close/>
              </a:path>
            </a:pathLst>
          </a:cu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20F6672-0893-8365-F867-73A4E531FC29}"/>
              </a:ext>
            </a:extLst>
          </p:cNvPr>
          <p:cNvSpPr/>
          <p:nvPr userDrawn="1"/>
        </p:nvSpPr>
        <p:spPr>
          <a:xfrm>
            <a:off x="4573242" y="513735"/>
            <a:ext cx="5601934" cy="5927588"/>
          </a:xfrm>
          <a:custGeom>
            <a:avLst/>
            <a:gdLst>
              <a:gd name="connsiteX0" fmla="*/ 5217583 w 5217582"/>
              <a:gd name="connsiteY0" fmla="*/ 0 h 5520892"/>
              <a:gd name="connsiteX1" fmla="*/ 2352164 w 5217582"/>
              <a:gd name="connsiteY1" fmla="*/ 4706111 h 5520892"/>
              <a:gd name="connsiteX2" fmla="*/ 901613 w 5217582"/>
              <a:gd name="connsiteY2" fmla="*/ 5520893 h 5520892"/>
              <a:gd name="connsiteX3" fmla="*/ 0 w 5217582"/>
              <a:gd name="connsiteY3" fmla="*/ 5520893 h 5520892"/>
              <a:gd name="connsiteX4" fmla="*/ 2865418 w 5217582"/>
              <a:gd name="connsiteY4" fmla="*/ 814782 h 5520892"/>
              <a:gd name="connsiteX5" fmla="*/ 4315969 w 5217582"/>
              <a:gd name="connsiteY5" fmla="*/ 0 h 5520892"/>
              <a:gd name="connsiteX6" fmla="*/ 5217583 w 5217582"/>
              <a:gd name="connsiteY6" fmla="*/ 0 h 552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7582" h="5520892">
                <a:moveTo>
                  <a:pt x="5217583" y="0"/>
                </a:moveTo>
                <a:lnTo>
                  <a:pt x="2352164" y="4706111"/>
                </a:lnTo>
                <a:cubicBezTo>
                  <a:pt x="2044093" y="5212227"/>
                  <a:pt x="1494561" y="5520893"/>
                  <a:pt x="901613" y="5520893"/>
                </a:cubicBezTo>
                <a:lnTo>
                  <a:pt x="0" y="5520893"/>
                </a:lnTo>
                <a:lnTo>
                  <a:pt x="2865418" y="814782"/>
                </a:lnTo>
                <a:cubicBezTo>
                  <a:pt x="3173489" y="308666"/>
                  <a:pt x="3723021" y="0"/>
                  <a:pt x="4315969" y="0"/>
                </a:cubicBezTo>
                <a:lnTo>
                  <a:pt x="5217583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6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947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92C759-FFDA-13A1-2497-A573DF97D2E0}"/>
              </a:ext>
            </a:extLst>
          </p:cNvPr>
          <p:cNvGrpSpPr/>
          <p:nvPr userDrawn="1"/>
        </p:nvGrpSpPr>
        <p:grpSpPr>
          <a:xfrm>
            <a:off x="3550602" y="950804"/>
            <a:ext cx="3709320" cy="4466297"/>
            <a:chOff x="3550602" y="950804"/>
            <a:chExt cx="3709320" cy="4466297"/>
          </a:xfrm>
          <a:solidFill>
            <a:schemeClr val="bg1">
              <a:lumMod val="95000"/>
            </a:schemeClr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B8E4BD0-D057-4AFD-31D0-4E3AB8BE9B6F}"/>
                </a:ext>
              </a:extLst>
            </p:cNvPr>
            <p:cNvSpPr/>
            <p:nvPr/>
          </p:nvSpPr>
          <p:spPr>
            <a:xfrm>
              <a:off x="4501392" y="952081"/>
              <a:ext cx="2758530" cy="4465020"/>
            </a:xfrm>
            <a:custGeom>
              <a:avLst/>
              <a:gdLst>
                <a:gd name="connsiteX0" fmla="*/ 22909 w 2569266"/>
                <a:gd name="connsiteY0" fmla="*/ 4158672 h 4158672"/>
                <a:gd name="connsiteX1" fmla="*/ 11015 w 2569266"/>
                <a:gd name="connsiteY1" fmla="*/ 4155104 h 4158672"/>
                <a:gd name="connsiteX2" fmla="*/ 3284 w 2569266"/>
                <a:gd name="connsiteY2" fmla="*/ 4122989 h 4158672"/>
                <a:gd name="connsiteX3" fmla="*/ 2526136 w 2569266"/>
                <a:gd name="connsiteY3" fmla="*/ 11015 h 4158672"/>
                <a:gd name="connsiteX4" fmla="*/ 2558251 w 2569266"/>
                <a:gd name="connsiteY4" fmla="*/ 3283 h 4158672"/>
                <a:gd name="connsiteX5" fmla="*/ 2565983 w 2569266"/>
                <a:gd name="connsiteY5" fmla="*/ 35399 h 4158672"/>
                <a:gd name="connsiteX6" fmla="*/ 43130 w 2569266"/>
                <a:gd name="connsiteY6" fmla="*/ 4147373 h 4158672"/>
                <a:gd name="connsiteX7" fmla="*/ 22909 w 2569266"/>
                <a:gd name="connsiteY7" fmla="*/ 4158672 h 415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9266" h="4158672">
                  <a:moveTo>
                    <a:pt x="22909" y="4158672"/>
                  </a:moveTo>
                  <a:cubicBezTo>
                    <a:pt x="18746" y="4158672"/>
                    <a:pt x="14583" y="4157483"/>
                    <a:pt x="11015" y="4155104"/>
                  </a:cubicBezTo>
                  <a:cubicBezTo>
                    <a:pt x="310" y="4148562"/>
                    <a:pt x="-3259" y="4133694"/>
                    <a:pt x="3284" y="4122989"/>
                  </a:cubicBezTo>
                  <a:lnTo>
                    <a:pt x="2526136" y="11015"/>
                  </a:lnTo>
                  <a:cubicBezTo>
                    <a:pt x="2532678" y="310"/>
                    <a:pt x="2547546" y="-3258"/>
                    <a:pt x="2558251" y="3283"/>
                  </a:cubicBezTo>
                  <a:cubicBezTo>
                    <a:pt x="2568957" y="9825"/>
                    <a:pt x="2572525" y="24694"/>
                    <a:pt x="2565983" y="35399"/>
                  </a:cubicBezTo>
                  <a:lnTo>
                    <a:pt x="43130" y="4147373"/>
                  </a:lnTo>
                  <a:cubicBezTo>
                    <a:pt x="38373" y="4154509"/>
                    <a:pt x="30641" y="4158672"/>
                    <a:pt x="22909" y="4158672"/>
                  </a:cubicBezTo>
                  <a:close/>
                </a:path>
              </a:pathLst>
            </a:custGeom>
            <a:grpFill/>
            <a:ln w="59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F10D40-91F6-69D8-279F-51CE481928D8}"/>
                </a:ext>
              </a:extLst>
            </p:cNvPr>
            <p:cNvSpPr/>
            <p:nvPr/>
          </p:nvSpPr>
          <p:spPr>
            <a:xfrm>
              <a:off x="4263855" y="951443"/>
              <a:ext cx="2758530" cy="4465020"/>
            </a:xfrm>
            <a:custGeom>
              <a:avLst/>
              <a:gdLst>
                <a:gd name="connsiteX0" fmla="*/ 22910 w 2569266"/>
                <a:gd name="connsiteY0" fmla="*/ 4158673 h 4158672"/>
                <a:gd name="connsiteX1" fmla="*/ 11015 w 2569266"/>
                <a:gd name="connsiteY1" fmla="*/ 4155104 h 4158672"/>
                <a:gd name="connsiteX2" fmla="*/ 3284 w 2569266"/>
                <a:gd name="connsiteY2" fmla="*/ 4122988 h 4158672"/>
                <a:gd name="connsiteX3" fmla="*/ 2526136 w 2569266"/>
                <a:gd name="connsiteY3" fmla="*/ 11015 h 4158672"/>
                <a:gd name="connsiteX4" fmla="*/ 2558251 w 2569266"/>
                <a:gd name="connsiteY4" fmla="*/ 3283 h 4158672"/>
                <a:gd name="connsiteX5" fmla="*/ 2565983 w 2569266"/>
                <a:gd name="connsiteY5" fmla="*/ 35399 h 4158672"/>
                <a:gd name="connsiteX6" fmla="*/ 43130 w 2569266"/>
                <a:gd name="connsiteY6" fmla="*/ 4147373 h 4158672"/>
                <a:gd name="connsiteX7" fmla="*/ 22910 w 2569266"/>
                <a:gd name="connsiteY7" fmla="*/ 4158673 h 415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9266" h="4158672">
                  <a:moveTo>
                    <a:pt x="22910" y="4158673"/>
                  </a:moveTo>
                  <a:cubicBezTo>
                    <a:pt x="18746" y="4158673"/>
                    <a:pt x="14583" y="4157483"/>
                    <a:pt x="11015" y="4155104"/>
                  </a:cubicBezTo>
                  <a:cubicBezTo>
                    <a:pt x="310" y="4148562"/>
                    <a:pt x="-3259" y="4133694"/>
                    <a:pt x="3284" y="4122988"/>
                  </a:cubicBezTo>
                  <a:lnTo>
                    <a:pt x="2526136" y="11015"/>
                  </a:lnTo>
                  <a:cubicBezTo>
                    <a:pt x="2532678" y="310"/>
                    <a:pt x="2547546" y="-3259"/>
                    <a:pt x="2558251" y="3283"/>
                  </a:cubicBezTo>
                  <a:cubicBezTo>
                    <a:pt x="2568957" y="9826"/>
                    <a:pt x="2572525" y="24694"/>
                    <a:pt x="2565983" y="35399"/>
                  </a:cubicBezTo>
                  <a:lnTo>
                    <a:pt x="43130" y="4147373"/>
                  </a:lnTo>
                  <a:cubicBezTo>
                    <a:pt x="38373" y="4155104"/>
                    <a:pt x="30641" y="4158673"/>
                    <a:pt x="22910" y="4158673"/>
                  </a:cubicBezTo>
                  <a:close/>
                </a:path>
              </a:pathLst>
            </a:custGeom>
            <a:grpFill/>
            <a:ln w="59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514A134-748A-1BB9-5126-99AFD7787974}"/>
                </a:ext>
              </a:extLst>
            </p:cNvPr>
            <p:cNvSpPr/>
            <p:nvPr/>
          </p:nvSpPr>
          <p:spPr>
            <a:xfrm>
              <a:off x="4025678" y="951443"/>
              <a:ext cx="2758530" cy="4465020"/>
            </a:xfrm>
            <a:custGeom>
              <a:avLst/>
              <a:gdLst>
                <a:gd name="connsiteX0" fmla="*/ 22910 w 2569266"/>
                <a:gd name="connsiteY0" fmla="*/ 4158673 h 4158672"/>
                <a:gd name="connsiteX1" fmla="*/ 11015 w 2569266"/>
                <a:gd name="connsiteY1" fmla="*/ 4155104 h 4158672"/>
                <a:gd name="connsiteX2" fmla="*/ 3283 w 2569266"/>
                <a:gd name="connsiteY2" fmla="*/ 4122988 h 4158672"/>
                <a:gd name="connsiteX3" fmla="*/ 2526136 w 2569266"/>
                <a:gd name="connsiteY3" fmla="*/ 11015 h 4158672"/>
                <a:gd name="connsiteX4" fmla="*/ 2558251 w 2569266"/>
                <a:gd name="connsiteY4" fmla="*/ 3283 h 4158672"/>
                <a:gd name="connsiteX5" fmla="*/ 2565983 w 2569266"/>
                <a:gd name="connsiteY5" fmla="*/ 35399 h 4158672"/>
                <a:gd name="connsiteX6" fmla="*/ 43131 w 2569266"/>
                <a:gd name="connsiteY6" fmla="*/ 4147373 h 4158672"/>
                <a:gd name="connsiteX7" fmla="*/ 22910 w 2569266"/>
                <a:gd name="connsiteY7" fmla="*/ 4158673 h 415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9266" h="4158672">
                  <a:moveTo>
                    <a:pt x="22910" y="4158673"/>
                  </a:moveTo>
                  <a:cubicBezTo>
                    <a:pt x="18747" y="4158673"/>
                    <a:pt x="14583" y="4157483"/>
                    <a:pt x="11015" y="4155104"/>
                  </a:cubicBezTo>
                  <a:cubicBezTo>
                    <a:pt x="310" y="4148562"/>
                    <a:pt x="-3258" y="4133694"/>
                    <a:pt x="3283" y="4122988"/>
                  </a:cubicBezTo>
                  <a:lnTo>
                    <a:pt x="2526136" y="11015"/>
                  </a:lnTo>
                  <a:cubicBezTo>
                    <a:pt x="2532678" y="310"/>
                    <a:pt x="2547546" y="-3259"/>
                    <a:pt x="2558251" y="3283"/>
                  </a:cubicBezTo>
                  <a:cubicBezTo>
                    <a:pt x="2568956" y="9826"/>
                    <a:pt x="2572525" y="24694"/>
                    <a:pt x="2565983" y="35399"/>
                  </a:cubicBezTo>
                  <a:lnTo>
                    <a:pt x="43131" y="4147373"/>
                  </a:lnTo>
                  <a:cubicBezTo>
                    <a:pt x="38967" y="4154510"/>
                    <a:pt x="31236" y="4158673"/>
                    <a:pt x="22910" y="4158673"/>
                  </a:cubicBezTo>
                  <a:close/>
                </a:path>
              </a:pathLst>
            </a:custGeom>
            <a:grpFill/>
            <a:ln w="59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933D228-953B-F110-7ED8-FA5523D22BED}"/>
                </a:ext>
              </a:extLst>
            </p:cNvPr>
            <p:cNvSpPr/>
            <p:nvPr/>
          </p:nvSpPr>
          <p:spPr>
            <a:xfrm>
              <a:off x="3788141" y="950804"/>
              <a:ext cx="2758530" cy="4465020"/>
            </a:xfrm>
            <a:custGeom>
              <a:avLst/>
              <a:gdLst>
                <a:gd name="connsiteX0" fmla="*/ 22910 w 2569266"/>
                <a:gd name="connsiteY0" fmla="*/ 4158673 h 4158672"/>
                <a:gd name="connsiteX1" fmla="*/ 11015 w 2569266"/>
                <a:gd name="connsiteY1" fmla="*/ 4155104 h 4158672"/>
                <a:gd name="connsiteX2" fmla="*/ 3283 w 2569266"/>
                <a:gd name="connsiteY2" fmla="*/ 4122989 h 4158672"/>
                <a:gd name="connsiteX3" fmla="*/ 2526136 w 2569266"/>
                <a:gd name="connsiteY3" fmla="*/ 11015 h 4158672"/>
                <a:gd name="connsiteX4" fmla="*/ 2558251 w 2569266"/>
                <a:gd name="connsiteY4" fmla="*/ 3283 h 4158672"/>
                <a:gd name="connsiteX5" fmla="*/ 2565983 w 2569266"/>
                <a:gd name="connsiteY5" fmla="*/ 35399 h 4158672"/>
                <a:gd name="connsiteX6" fmla="*/ 43130 w 2569266"/>
                <a:gd name="connsiteY6" fmla="*/ 4147373 h 4158672"/>
                <a:gd name="connsiteX7" fmla="*/ 22910 w 2569266"/>
                <a:gd name="connsiteY7" fmla="*/ 4158673 h 415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9266" h="4158672">
                  <a:moveTo>
                    <a:pt x="22910" y="4158673"/>
                  </a:moveTo>
                  <a:cubicBezTo>
                    <a:pt x="18746" y="4158673"/>
                    <a:pt x="14583" y="4157483"/>
                    <a:pt x="11015" y="4155104"/>
                  </a:cubicBezTo>
                  <a:cubicBezTo>
                    <a:pt x="310" y="4148562"/>
                    <a:pt x="-3259" y="4133694"/>
                    <a:pt x="3283" y="4122989"/>
                  </a:cubicBezTo>
                  <a:lnTo>
                    <a:pt x="2526136" y="11015"/>
                  </a:lnTo>
                  <a:cubicBezTo>
                    <a:pt x="2532678" y="310"/>
                    <a:pt x="2547546" y="-3258"/>
                    <a:pt x="2558251" y="3283"/>
                  </a:cubicBezTo>
                  <a:cubicBezTo>
                    <a:pt x="2568956" y="9825"/>
                    <a:pt x="2572525" y="24694"/>
                    <a:pt x="2565983" y="35399"/>
                  </a:cubicBezTo>
                  <a:lnTo>
                    <a:pt x="43130" y="4147373"/>
                  </a:lnTo>
                  <a:cubicBezTo>
                    <a:pt x="38373" y="4155104"/>
                    <a:pt x="30641" y="4158673"/>
                    <a:pt x="22910" y="4158673"/>
                  </a:cubicBezTo>
                  <a:close/>
                </a:path>
              </a:pathLst>
            </a:custGeom>
            <a:grpFill/>
            <a:ln w="59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FD33B5E-E7C2-6F13-9A2E-C884B558086F}"/>
                </a:ext>
              </a:extLst>
            </p:cNvPr>
            <p:cNvSpPr/>
            <p:nvPr/>
          </p:nvSpPr>
          <p:spPr>
            <a:xfrm>
              <a:off x="3550602" y="950804"/>
              <a:ext cx="2758530" cy="4465020"/>
            </a:xfrm>
            <a:custGeom>
              <a:avLst/>
              <a:gdLst>
                <a:gd name="connsiteX0" fmla="*/ 22910 w 2569266"/>
                <a:gd name="connsiteY0" fmla="*/ 4158673 h 4158672"/>
                <a:gd name="connsiteX1" fmla="*/ 11015 w 2569266"/>
                <a:gd name="connsiteY1" fmla="*/ 4155104 h 4158672"/>
                <a:gd name="connsiteX2" fmla="*/ 3283 w 2569266"/>
                <a:gd name="connsiteY2" fmla="*/ 4122989 h 4158672"/>
                <a:gd name="connsiteX3" fmla="*/ 2526136 w 2569266"/>
                <a:gd name="connsiteY3" fmla="*/ 11015 h 4158672"/>
                <a:gd name="connsiteX4" fmla="*/ 2558252 w 2569266"/>
                <a:gd name="connsiteY4" fmla="*/ 3283 h 4158672"/>
                <a:gd name="connsiteX5" fmla="*/ 2565983 w 2569266"/>
                <a:gd name="connsiteY5" fmla="*/ 35399 h 4158672"/>
                <a:gd name="connsiteX6" fmla="*/ 42536 w 2569266"/>
                <a:gd name="connsiteY6" fmla="*/ 4147373 h 4158672"/>
                <a:gd name="connsiteX7" fmla="*/ 22910 w 2569266"/>
                <a:gd name="connsiteY7" fmla="*/ 4158673 h 415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9266" h="4158672">
                  <a:moveTo>
                    <a:pt x="22910" y="4158673"/>
                  </a:moveTo>
                  <a:cubicBezTo>
                    <a:pt x="18746" y="4158673"/>
                    <a:pt x="14583" y="4157483"/>
                    <a:pt x="11015" y="4155104"/>
                  </a:cubicBezTo>
                  <a:cubicBezTo>
                    <a:pt x="310" y="4148562"/>
                    <a:pt x="-3259" y="4133694"/>
                    <a:pt x="3283" y="4122989"/>
                  </a:cubicBezTo>
                  <a:lnTo>
                    <a:pt x="2526136" y="11015"/>
                  </a:lnTo>
                  <a:cubicBezTo>
                    <a:pt x="2532678" y="310"/>
                    <a:pt x="2547546" y="-3258"/>
                    <a:pt x="2558252" y="3283"/>
                  </a:cubicBezTo>
                  <a:cubicBezTo>
                    <a:pt x="2568957" y="9825"/>
                    <a:pt x="2572525" y="24694"/>
                    <a:pt x="2565983" y="35399"/>
                  </a:cubicBezTo>
                  <a:lnTo>
                    <a:pt x="42536" y="4147373"/>
                  </a:lnTo>
                  <a:cubicBezTo>
                    <a:pt x="38373" y="4154509"/>
                    <a:pt x="30641" y="4158673"/>
                    <a:pt x="22910" y="4158673"/>
                  </a:cubicBezTo>
                  <a:close/>
                </a:path>
              </a:pathLst>
            </a:custGeom>
            <a:grpFill/>
            <a:ln w="5947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14F52D1-5FA6-6F11-FA20-BD0159B361C6}"/>
              </a:ext>
            </a:extLst>
          </p:cNvPr>
          <p:cNvSpPr/>
          <p:nvPr userDrawn="1"/>
        </p:nvSpPr>
        <p:spPr>
          <a:xfrm>
            <a:off x="0" y="1627658"/>
            <a:ext cx="7160616" cy="3805074"/>
          </a:xfrm>
          <a:custGeom>
            <a:avLst/>
            <a:gdLst>
              <a:gd name="connsiteX0" fmla="*/ 4087592 w 6669322"/>
              <a:gd name="connsiteY0" fmla="*/ 3544005 h 3544005"/>
              <a:gd name="connsiteX1" fmla="*/ 0 w 6669322"/>
              <a:gd name="connsiteY1" fmla="*/ 3544005 h 3544005"/>
              <a:gd name="connsiteX2" fmla="*/ 0 w 6669322"/>
              <a:gd name="connsiteY2" fmla="*/ 0 h 3544005"/>
              <a:gd name="connsiteX3" fmla="*/ 6669323 w 6669322"/>
              <a:gd name="connsiteY3" fmla="*/ 0 h 3544005"/>
              <a:gd name="connsiteX4" fmla="*/ 4726334 w 6669322"/>
              <a:gd name="connsiteY4" fmla="*/ 3185382 h 3544005"/>
              <a:gd name="connsiteX5" fmla="*/ 4087592 w 6669322"/>
              <a:gd name="connsiteY5" fmla="*/ 3544005 h 354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69322" h="3544005">
                <a:moveTo>
                  <a:pt x="4087592" y="3544005"/>
                </a:moveTo>
                <a:lnTo>
                  <a:pt x="0" y="3544005"/>
                </a:lnTo>
                <a:lnTo>
                  <a:pt x="0" y="0"/>
                </a:lnTo>
                <a:lnTo>
                  <a:pt x="6669323" y="0"/>
                </a:lnTo>
                <a:lnTo>
                  <a:pt x="4726334" y="3185382"/>
                </a:lnTo>
                <a:cubicBezTo>
                  <a:pt x="4590735" y="3407812"/>
                  <a:pt x="4348679" y="3544005"/>
                  <a:pt x="4087592" y="3544005"/>
                </a:cubicBezTo>
                <a:close/>
              </a:path>
            </a:pathLst>
          </a:custGeom>
          <a:solidFill>
            <a:schemeClr val="bg1">
              <a:lumMod val="95000"/>
              <a:alpha val="82000"/>
            </a:schemeClr>
          </a:solidFill>
          <a:ln w="5947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6AB718C-EEA0-5B98-7853-CE8A7B19C8A7}"/>
              </a:ext>
            </a:extLst>
          </p:cNvPr>
          <p:cNvSpPr/>
          <p:nvPr/>
        </p:nvSpPr>
        <p:spPr>
          <a:xfrm>
            <a:off x="5067779" y="864601"/>
            <a:ext cx="2550365" cy="4131062"/>
          </a:xfrm>
          <a:custGeom>
            <a:avLst/>
            <a:gdLst>
              <a:gd name="connsiteX0" fmla="*/ 22910 w 2375383"/>
              <a:gd name="connsiteY0" fmla="*/ 3847628 h 3847627"/>
              <a:gd name="connsiteX1" fmla="*/ 11015 w 2375383"/>
              <a:gd name="connsiteY1" fmla="*/ 3844060 h 3847627"/>
              <a:gd name="connsiteX2" fmla="*/ 3283 w 2375383"/>
              <a:gd name="connsiteY2" fmla="*/ 3811944 h 3847627"/>
              <a:gd name="connsiteX3" fmla="*/ 2332254 w 2375383"/>
              <a:gd name="connsiteY3" fmla="*/ 11015 h 3847627"/>
              <a:gd name="connsiteX4" fmla="*/ 2364369 w 2375383"/>
              <a:gd name="connsiteY4" fmla="*/ 3283 h 3847627"/>
              <a:gd name="connsiteX5" fmla="*/ 2372100 w 2375383"/>
              <a:gd name="connsiteY5" fmla="*/ 35399 h 3847627"/>
              <a:gd name="connsiteX6" fmla="*/ 43130 w 2375383"/>
              <a:gd name="connsiteY6" fmla="*/ 3836328 h 3847627"/>
              <a:gd name="connsiteX7" fmla="*/ 22910 w 2375383"/>
              <a:gd name="connsiteY7" fmla="*/ 3847628 h 384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75383" h="3847627">
                <a:moveTo>
                  <a:pt x="22910" y="3847628"/>
                </a:moveTo>
                <a:cubicBezTo>
                  <a:pt x="18747" y="3847628"/>
                  <a:pt x="14583" y="3846439"/>
                  <a:pt x="11015" y="3844060"/>
                </a:cubicBezTo>
                <a:cubicBezTo>
                  <a:pt x="310" y="3837518"/>
                  <a:pt x="-3259" y="3823244"/>
                  <a:pt x="3283" y="3811944"/>
                </a:cubicBezTo>
                <a:lnTo>
                  <a:pt x="2332254" y="11015"/>
                </a:lnTo>
                <a:cubicBezTo>
                  <a:pt x="2338796" y="310"/>
                  <a:pt x="2353069" y="-3259"/>
                  <a:pt x="2364369" y="3283"/>
                </a:cubicBezTo>
                <a:cubicBezTo>
                  <a:pt x="2375074" y="9826"/>
                  <a:pt x="2378643" y="24099"/>
                  <a:pt x="2372100" y="35399"/>
                </a:cubicBezTo>
                <a:lnTo>
                  <a:pt x="43130" y="3836328"/>
                </a:lnTo>
                <a:cubicBezTo>
                  <a:pt x="38373" y="3843465"/>
                  <a:pt x="31236" y="3847628"/>
                  <a:pt x="22910" y="3847628"/>
                </a:cubicBezTo>
                <a:close/>
              </a:path>
            </a:pathLst>
          </a:custGeom>
          <a:solidFill>
            <a:srgbClr val="256BF7"/>
          </a:solidFill>
          <a:ln w="59473" cap="flat">
            <a:solidFill>
              <a:schemeClr val="bg1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9E05C2A-0BC8-01A9-DA48-7C66474F9E13}"/>
              </a:ext>
            </a:extLst>
          </p:cNvPr>
          <p:cNvSpPr/>
          <p:nvPr/>
        </p:nvSpPr>
        <p:spPr>
          <a:xfrm>
            <a:off x="7445406" y="775538"/>
            <a:ext cx="263079" cy="263079"/>
          </a:xfrm>
          <a:custGeom>
            <a:avLst/>
            <a:gdLst>
              <a:gd name="connsiteX0" fmla="*/ 245030 w 245029"/>
              <a:gd name="connsiteY0" fmla="*/ 122515 h 245029"/>
              <a:gd name="connsiteX1" fmla="*/ 122515 w 245029"/>
              <a:gd name="connsiteY1" fmla="*/ 245029 h 245029"/>
              <a:gd name="connsiteX2" fmla="*/ 0 w 245029"/>
              <a:gd name="connsiteY2" fmla="*/ 122515 h 245029"/>
              <a:gd name="connsiteX3" fmla="*/ 122515 w 245029"/>
              <a:gd name="connsiteY3" fmla="*/ 0 h 245029"/>
              <a:gd name="connsiteX4" fmla="*/ 245030 w 245029"/>
              <a:gd name="connsiteY4" fmla="*/ 122515 h 24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029" h="245029">
                <a:moveTo>
                  <a:pt x="245030" y="122515"/>
                </a:moveTo>
                <a:cubicBezTo>
                  <a:pt x="245030" y="190178"/>
                  <a:pt x="190178" y="245029"/>
                  <a:pt x="122515" y="245029"/>
                </a:cubicBezTo>
                <a:cubicBezTo>
                  <a:pt x="54852" y="245029"/>
                  <a:pt x="0" y="190178"/>
                  <a:pt x="0" y="122515"/>
                </a:cubicBezTo>
                <a:cubicBezTo>
                  <a:pt x="0" y="54852"/>
                  <a:pt x="54852" y="0"/>
                  <a:pt x="122515" y="0"/>
                </a:cubicBezTo>
                <a:cubicBezTo>
                  <a:pt x="190178" y="0"/>
                  <a:pt x="245030" y="54852"/>
                  <a:pt x="245030" y="122515"/>
                </a:cubicBezTo>
                <a:close/>
              </a:path>
            </a:pathLst>
          </a:custGeom>
          <a:solidFill>
            <a:schemeClr val="accent3"/>
          </a:solidFill>
          <a:ln w="5947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DDA7E-ADFA-8770-7416-64F75976EAF4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10644" y="2875002"/>
            <a:ext cx="4800966" cy="1107996"/>
          </a:xfrm>
        </p:spPr>
        <p:txBody>
          <a:bodyPr anchor="ctr"/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5" name="Picture 4" descr="A black background with green and grey text&#10;&#10;AI-generated content may be incorrect.">
            <a:extLst>
              <a:ext uri="{FF2B5EF4-FFF2-40B4-BE49-F238E27FC236}">
                <a16:creationId xmlns:a16="http://schemas.microsoft.com/office/drawing/2014/main" id="{84557162-6098-D735-E8F5-6DE04CC167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t="28675" r="9917" b="24005"/>
          <a:stretch>
            <a:fillRect/>
          </a:stretch>
        </p:blipFill>
        <p:spPr>
          <a:xfrm>
            <a:off x="610644" y="1009094"/>
            <a:ext cx="2743803" cy="4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2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60E8A40E-E95C-B820-8916-D0F16A58C8BA}"/>
              </a:ext>
            </a:extLst>
          </p:cNvPr>
          <p:cNvGrpSpPr/>
          <p:nvPr userDrawn="1"/>
        </p:nvGrpSpPr>
        <p:grpSpPr>
          <a:xfrm>
            <a:off x="10617340" y="5558267"/>
            <a:ext cx="1063507" cy="566564"/>
            <a:chOff x="10558908" y="5956906"/>
            <a:chExt cx="1063507" cy="566564"/>
          </a:xfrm>
          <a:solidFill>
            <a:schemeClr val="accent4">
              <a:lumMod val="50000"/>
              <a:lumOff val="50000"/>
            </a:schemeClr>
          </a:solidFill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CDAA73C-1815-C013-8AF3-CFC0CB532C69}"/>
                </a:ext>
              </a:extLst>
            </p:cNvPr>
            <p:cNvSpPr/>
            <p:nvPr userDrawn="1"/>
          </p:nvSpPr>
          <p:spPr>
            <a:xfrm>
              <a:off x="10558908" y="5956906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91A008E-AB1C-6B69-5DD3-1D2CD56222BB}"/>
                </a:ext>
              </a:extLst>
            </p:cNvPr>
            <p:cNvSpPr/>
            <p:nvPr userDrawn="1"/>
          </p:nvSpPr>
          <p:spPr>
            <a:xfrm>
              <a:off x="10806047" y="5956906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8BFDEE0-DFF9-964C-5315-7E03688DC905}"/>
                </a:ext>
              </a:extLst>
            </p:cNvPr>
            <p:cNvSpPr/>
            <p:nvPr userDrawn="1"/>
          </p:nvSpPr>
          <p:spPr>
            <a:xfrm>
              <a:off x="11053186" y="5956906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41243-1614-1D13-316A-C46C8F9C3EE9}"/>
                </a:ext>
              </a:extLst>
            </p:cNvPr>
            <p:cNvSpPr/>
            <p:nvPr userDrawn="1"/>
          </p:nvSpPr>
          <p:spPr>
            <a:xfrm>
              <a:off x="11300325" y="5956906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62F5F41-245E-4A58-7E1C-3BC4F8BC3B32}"/>
                </a:ext>
              </a:extLst>
            </p:cNvPr>
            <p:cNvSpPr/>
            <p:nvPr userDrawn="1"/>
          </p:nvSpPr>
          <p:spPr>
            <a:xfrm>
              <a:off x="11547464" y="5956906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4206B27-E2D4-F570-EC46-B87A4032B3A1}"/>
                </a:ext>
              </a:extLst>
            </p:cNvPr>
            <p:cNvSpPr/>
            <p:nvPr userDrawn="1"/>
          </p:nvSpPr>
          <p:spPr>
            <a:xfrm>
              <a:off x="10558908" y="6202713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168C490-32F3-E414-6141-4F0B0CAEB36D}"/>
                </a:ext>
              </a:extLst>
            </p:cNvPr>
            <p:cNvSpPr/>
            <p:nvPr userDrawn="1"/>
          </p:nvSpPr>
          <p:spPr>
            <a:xfrm>
              <a:off x="10806047" y="6202713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4D214F-CECD-6658-441F-F218015251E6}"/>
                </a:ext>
              </a:extLst>
            </p:cNvPr>
            <p:cNvSpPr/>
            <p:nvPr userDrawn="1"/>
          </p:nvSpPr>
          <p:spPr>
            <a:xfrm>
              <a:off x="11053186" y="6202713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BB2677F-9051-E71B-1664-BA7A2C9204B4}"/>
                </a:ext>
              </a:extLst>
            </p:cNvPr>
            <p:cNvSpPr/>
            <p:nvPr userDrawn="1"/>
          </p:nvSpPr>
          <p:spPr>
            <a:xfrm>
              <a:off x="11300325" y="6202713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90A70A9-6087-2E60-C6CB-7E4A5F7C0B64}"/>
                </a:ext>
              </a:extLst>
            </p:cNvPr>
            <p:cNvSpPr/>
            <p:nvPr userDrawn="1"/>
          </p:nvSpPr>
          <p:spPr>
            <a:xfrm>
              <a:off x="11547464" y="6202713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FDFE1D9-9484-B12B-D1BC-D57E4859F1E9}"/>
                </a:ext>
              </a:extLst>
            </p:cNvPr>
            <p:cNvSpPr/>
            <p:nvPr userDrawn="1"/>
          </p:nvSpPr>
          <p:spPr>
            <a:xfrm>
              <a:off x="10558908" y="6448519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C63CAAB-3783-3CED-234C-7EDC284D07BE}"/>
                </a:ext>
              </a:extLst>
            </p:cNvPr>
            <p:cNvSpPr/>
            <p:nvPr userDrawn="1"/>
          </p:nvSpPr>
          <p:spPr>
            <a:xfrm>
              <a:off x="10806047" y="6448519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1543AE2-B333-FEA8-C85E-F677FDE1B85E}"/>
                </a:ext>
              </a:extLst>
            </p:cNvPr>
            <p:cNvSpPr/>
            <p:nvPr userDrawn="1"/>
          </p:nvSpPr>
          <p:spPr>
            <a:xfrm>
              <a:off x="11053186" y="6448519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7C26D97-C698-B7D1-E9B2-48B6960D52BA}"/>
                </a:ext>
              </a:extLst>
            </p:cNvPr>
            <p:cNvSpPr/>
            <p:nvPr userDrawn="1"/>
          </p:nvSpPr>
          <p:spPr>
            <a:xfrm>
              <a:off x="11300325" y="6448519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6FBFF47-D9DF-A3E3-50F0-1DB32C8FA4D7}"/>
                </a:ext>
              </a:extLst>
            </p:cNvPr>
            <p:cNvSpPr/>
            <p:nvPr userDrawn="1"/>
          </p:nvSpPr>
          <p:spPr>
            <a:xfrm>
              <a:off x="11547464" y="6448519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910A727-CF42-354F-564C-57B665F97510}"/>
              </a:ext>
            </a:extLst>
          </p:cNvPr>
          <p:cNvGrpSpPr/>
          <p:nvPr userDrawn="1"/>
        </p:nvGrpSpPr>
        <p:grpSpPr>
          <a:xfrm rot="16200000">
            <a:off x="11099764" y="2216614"/>
            <a:ext cx="1063507" cy="74951"/>
            <a:chOff x="10582602" y="2656477"/>
            <a:chExt cx="1063507" cy="74951"/>
          </a:xfrm>
          <a:solidFill>
            <a:schemeClr val="accent4">
              <a:lumMod val="50000"/>
              <a:lumOff val="50000"/>
            </a:schemeClr>
          </a:solidFill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9C1CA72-141F-337F-E4BD-F72CE7846FD2}"/>
                </a:ext>
              </a:extLst>
            </p:cNvPr>
            <p:cNvSpPr/>
            <p:nvPr userDrawn="1"/>
          </p:nvSpPr>
          <p:spPr>
            <a:xfrm>
              <a:off x="10582602" y="2656477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900AB47-997A-15F0-DE65-128C6DB60CD8}"/>
                </a:ext>
              </a:extLst>
            </p:cNvPr>
            <p:cNvSpPr/>
            <p:nvPr userDrawn="1"/>
          </p:nvSpPr>
          <p:spPr>
            <a:xfrm>
              <a:off x="10829741" y="2656477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13EA056-0010-DCC8-F477-EC3E002514E2}"/>
                </a:ext>
              </a:extLst>
            </p:cNvPr>
            <p:cNvSpPr/>
            <p:nvPr userDrawn="1"/>
          </p:nvSpPr>
          <p:spPr>
            <a:xfrm>
              <a:off x="11076880" y="2656477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690D363-37CC-9223-F39C-F841DE7D1D17}"/>
                </a:ext>
              </a:extLst>
            </p:cNvPr>
            <p:cNvSpPr/>
            <p:nvPr userDrawn="1"/>
          </p:nvSpPr>
          <p:spPr>
            <a:xfrm>
              <a:off x="11324019" y="2656477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16D1C94-8BF1-2D36-ED43-A95354B115A9}"/>
                </a:ext>
              </a:extLst>
            </p:cNvPr>
            <p:cNvSpPr/>
            <p:nvPr userDrawn="1"/>
          </p:nvSpPr>
          <p:spPr>
            <a:xfrm>
              <a:off x="11571158" y="2656477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9BC8641-D926-A178-49A5-F7BF279E8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3816" y="3299922"/>
            <a:ext cx="5747825" cy="498598"/>
          </a:xfrm>
        </p:spPr>
        <p:txBody>
          <a:bodyPr anchor="t"/>
          <a:lstStyle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Section Slide</a:t>
            </a:r>
            <a:endParaRPr lang="en-IN"/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B385E91A-B495-9AE6-7C16-B433E4EEA8D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73816" y="1457717"/>
            <a:ext cx="1846368" cy="1592744"/>
          </a:xfrm>
        </p:spPr>
        <p:txBody>
          <a:bodyPr anchor="ctr">
            <a:spAutoFit/>
          </a:bodyPr>
          <a:lstStyle>
            <a:lvl1pPr marL="0" indent="0" algn="ctr">
              <a:buNone/>
              <a:defRPr sz="115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5F917AF-D9F1-CD48-283C-3F77119B2251}"/>
              </a:ext>
            </a:extLst>
          </p:cNvPr>
          <p:cNvSpPr/>
          <p:nvPr userDrawn="1"/>
        </p:nvSpPr>
        <p:spPr>
          <a:xfrm>
            <a:off x="-5" y="0"/>
            <a:ext cx="2418034" cy="7118430"/>
          </a:xfrm>
          <a:custGeom>
            <a:avLst/>
            <a:gdLst>
              <a:gd name="connsiteX0" fmla="*/ 0 w 2418034"/>
              <a:gd name="connsiteY0" fmla="*/ 0 h 6069038"/>
              <a:gd name="connsiteX1" fmla="*/ 228801 w 2418034"/>
              <a:gd name="connsiteY1" fmla="*/ 58831 h 6069038"/>
              <a:gd name="connsiteX2" fmla="*/ 2418034 w 2418034"/>
              <a:gd name="connsiteY2" fmla="*/ 3034519 h 6069038"/>
              <a:gd name="connsiteX3" fmla="*/ 228801 w 2418034"/>
              <a:gd name="connsiteY3" fmla="*/ 6010208 h 6069038"/>
              <a:gd name="connsiteX4" fmla="*/ 0 w 2418034"/>
              <a:gd name="connsiteY4" fmla="*/ 6069038 h 606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8034" h="6069038">
                <a:moveTo>
                  <a:pt x="0" y="0"/>
                </a:moveTo>
                <a:lnTo>
                  <a:pt x="228801" y="58831"/>
                </a:lnTo>
                <a:cubicBezTo>
                  <a:pt x="1497132" y="453323"/>
                  <a:pt x="2418034" y="1636377"/>
                  <a:pt x="2418034" y="3034519"/>
                </a:cubicBezTo>
                <a:cubicBezTo>
                  <a:pt x="2418034" y="4432662"/>
                  <a:pt x="1497132" y="5615716"/>
                  <a:pt x="228801" y="6010208"/>
                </a:cubicBezTo>
                <a:lnTo>
                  <a:pt x="0" y="6069038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E6784D3-34C1-9B8F-FA0D-9F7FBB28102F}"/>
              </a:ext>
            </a:extLst>
          </p:cNvPr>
          <p:cNvGrpSpPr/>
          <p:nvPr userDrawn="1"/>
        </p:nvGrpSpPr>
        <p:grpSpPr>
          <a:xfrm>
            <a:off x="242798" y="1071679"/>
            <a:ext cx="1063507" cy="320757"/>
            <a:chOff x="784588" y="4982762"/>
            <a:chExt cx="1063507" cy="320757"/>
          </a:xfrm>
          <a:solidFill>
            <a:schemeClr val="bg1"/>
          </a:solidFill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FE95277-B798-3B64-6DB8-18CE7F716412}"/>
                </a:ext>
              </a:extLst>
            </p:cNvPr>
            <p:cNvSpPr/>
            <p:nvPr userDrawn="1"/>
          </p:nvSpPr>
          <p:spPr>
            <a:xfrm>
              <a:off x="784588" y="4982762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AA12D41-D76B-9D56-5D5E-3BF864EC88E7}"/>
                </a:ext>
              </a:extLst>
            </p:cNvPr>
            <p:cNvSpPr/>
            <p:nvPr userDrawn="1"/>
          </p:nvSpPr>
          <p:spPr>
            <a:xfrm>
              <a:off x="1031727" y="4982762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41ADF77-22A0-E9A7-3D63-CBBE9E9F4FB6}"/>
                </a:ext>
              </a:extLst>
            </p:cNvPr>
            <p:cNvSpPr/>
            <p:nvPr userDrawn="1"/>
          </p:nvSpPr>
          <p:spPr>
            <a:xfrm>
              <a:off x="1278866" y="4982762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DD5A95E-734B-519C-12F8-4A06252CB2BC}"/>
                </a:ext>
              </a:extLst>
            </p:cNvPr>
            <p:cNvSpPr/>
            <p:nvPr userDrawn="1"/>
          </p:nvSpPr>
          <p:spPr>
            <a:xfrm>
              <a:off x="1526005" y="4982762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8E80F37-48EA-1500-5038-ECC133241917}"/>
                </a:ext>
              </a:extLst>
            </p:cNvPr>
            <p:cNvSpPr/>
            <p:nvPr userDrawn="1"/>
          </p:nvSpPr>
          <p:spPr>
            <a:xfrm>
              <a:off x="1773144" y="4982762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8DFEA81-BF65-62B6-0CDF-006CD697AFF1}"/>
                </a:ext>
              </a:extLst>
            </p:cNvPr>
            <p:cNvSpPr/>
            <p:nvPr userDrawn="1"/>
          </p:nvSpPr>
          <p:spPr>
            <a:xfrm>
              <a:off x="784588" y="5228568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160345B-A046-8CE1-F4B4-7FE73FD73454}"/>
                </a:ext>
              </a:extLst>
            </p:cNvPr>
            <p:cNvSpPr/>
            <p:nvPr userDrawn="1"/>
          </p:nvSpPr>
          <p:spPr>
            <a:xfrm>
              <a:off x="1031727" y="5228568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27DB7BB-A808-C8CB-DB0A-2EC066E47F0D}"/>
                </a:ext>
              </a:extLst>
            </p:cNvPr>
            <p:cNvSpPr/>
            <p:nvPr userDrawn="1"/>
          </p:nvSpPr>
          <p:spPr>
            <a:xfrm>
              <a:off x="1278866" y="5228568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46CDDA5-A0A1-FA7D-6F80-CB7965C42A83}"/>
                </a:ext>
              </a:extLst>
            </p:cNvPr>
            <p:cNvSpPr/>
            <p:nvPr userDrawn="1"/>
          </p:nvSpPr>
          <p:spPr>
            <a:xfrm>
              <a:off x="1526005" y="5228568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13C8873-9B4F-80E1-0081-57DAD007E6AC}"/>
                </a:ext>
              </a:extLst>
            </p:cNvPr>
            <p:cNvSpPr/>
            <p:nvPr userDrawn="1"/>
          </p:nvSpPr>
          <p:spPr>
            <a:xfrm>
              <a:off x="1773144" y="5228568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674FD23A-50C4-1E3D-786C-19CC9DBAE1EF}"/>
              </a:ext>
            </a:extLst>
          </p:cNvPr>
          <p:cNvSpPr/>
          <p:nvPr userDrawn="1"/>
        </p:nvSpPr>
        <p:spPr>
          <a:xfrm>
            <a:off x="711056" y="801420"/>
            <a:ext cx="5050800" cy="5050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13" name="Picture 12" descr="A cloud shaped object with a lock&#10;&#10;AI-generated content may be incorrect.">
            <a:extLst>
              <a:ext uri="{FF2B5EF4-FFF2-40B4-BE49-F238E27FC236}">
                <a16:creationId xmlns:a16="http://schemas.microsoft.com/office/drawing/2014/main" id="{0950C3B1-3DCC-0998-82B2-31218D4259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986512" y="1076876"/>
            <a:ext cx="4499888" cy="4499888"/>
          </a:xfrm>
          <a:custGeom>
            <a:avLst/>
            <a:gdLst>
              <a:gd name="connsiteX0" fmla="*/ 2525080 w 5050160"/>
              <a:gd name="connsiteY0" fmla="*/ 0 h 5050160"/>
              <a:gd name="connsiteX1" fmla="*/ 5050160 w 5050160"/>
              <a:gd name="connsiteY1" fmla="*/ 2525080 h 5050160"/>
              <a:gd name="connsiteX2" fmla="*/ 2525080 w 5050160"/>
              <a:gd name="connsiteY2" fmla="*/ 5050160 h 5050160"/>
              <a:gd name="connsiteX3" fmla="*/ 0 w 5050160"/>
              <a:gd name="connsiteY3" fmla="*/ 2525080 h 5050160"/>
              <a:gd name="connsiteX4" fmla="*/ 2525080 w 5050160"/>
              <a:gd name="connsiteY4" fmla="*/ 0 h 505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0160" h="5050160">
                <a:moveTo>
                  <a:pt x="2525080" y="0"/>
                </a:moveTo>
                <a:cubicBezTo>
                  <a:pt x="3919643" y="0"/>
                  <a:pt x="5050160" y="1130517"/>
                  <a:pt x="5050160" y="2525080"/>
                </a:cubicBezTo>
                <a:cubicBezTo>
                  <a:pt x="5050160" y="3919643"/>
                  <a:pt x="3919643" y="5050160"/>
                  <a:pt x="2525080" y="5050160"/>
                </a:cubicBezTo>
                <a:cubicBezTo>
                  <a:pt x="1130517" y="5050160"/>
                  <a:pt x="0" y="3919643"/>
                  <a:pt x="0" y="2525080"/>
                </a:cubicBezTo>
                <a:cubicBezTo>
                  <a:pt x="0" y="1130517"/>
                  <a:pt x="1130517" y="0"/>
                  <a:pt x="25250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86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superiores redondeadas 5">
            <a:extLst>
              <a:ext uri="{FF2B5EF4-FFF2-40B4-BE49-F238E27FC236}">
                <a16:creationId xmlns:a16="http://schemas.microsoft.com/office/drawing/2014/main" id="{8D573F75-6897-8F5B-5A88-1268AA649CF7}"/>
              </a:ext>
            </a:extLst>
          </p:cNvPr>
          <p:cNvSpPr/>
          <p:nvPr userDrawn="1"/>
        </p:nvSpPr>
        <p:spPr>
          <a:xfrm>
            <a:off x="0" y="4226144"/>
            <a:ext cx="2034172" cy="2631856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005FDE"/>
              </a:gs>
              <a:gs pos="100000">
                <a:srgbClr val="A3CAFF"/>
              </a:gs>
            </a:gsLst>
            <a:lin ang="5400000" scaled="1"/>
            <a:tileRect/>
          </a:gradFill>
          <a:ln w="2641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6309F7C-0742-AAE8-FD59-24F5730BA86E}"/>
              </a:ext>
            </a:extLst>
          </p:cNvPr>
          <p:cNvSpPr/>
          <p:nvPr userDrawn="1"/>
        </p:nvSpPr>
        <p:spPr>
          <a:xfrm rot="10800000">
            <a:off x="4301104" y="0"/>
            <a:ext cx="2081340" cy="2449176"/>
          </a:xfrm>
          <a:custGeom>
            <a:avLst/>
            <a:gdLst>
              <a:gd name="connsiteX0" fmla="*/ 2081340 w 2081340"/>
              <a:gd name="connsiteY0" fmla="*/ 2449176 h 2449176"/>
              <a:gd name="connsiteX1" fmla="*/ 0 w 2081340"/>
              <a:gd name="connsiteY1" fmla="*/ 2449176 h 2449176"/>
              <a:gd name="connsiteX2" fmla="*/ 0 w 2081340"/>
              <a:gd name="connsiteY2" fmla="*/ 1040670 h 2449176"/>
              <a:gd name="connsiteX3" fmla="*/ 1040670 w 2081340"/>
              <a:gd name="connsiteY3" fmla="*/ 0 h 2449176"/>
              <a:gd name="connsiteX4" fmla="*/ 2081340 w 2081340"/>
              <a:gd name="connsiteY4" fmla="*/ 1040670 h 244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340" h="2449176">
                <a:moveTo>
                  <a:pt x="2081340" y="2449176"/>
                </a:moveTo>
                <a:lnTo>
                  <a:pt x="0" y="2449176"/>
                </a:lnTo>
                <a:lnTo>
                  <a:pt x="0" y="1040670"/>
                </a:lnTo>
                <a:cubicBezTo>
                  <a:pt x="0" y="465924"/>
                  <a:pt x="465924" y="0"/>
                  <a:pt x="1040670" y="0"/>
                </a:cubicBezTo>
                <a:cubicBezTo>
                  <a:pt x="1615416" y="0"/>
                  <a:pt x="2081340" y="465924"/>
                  <a:pt x="2081340" y="1040670"/>
                </a:cubicBezTo>
                <a:close/>
              </a:path>
            </a:pathLst>
          </a:custGeom>
          <a:gradFill flip="none" rotWithShape="1">
            <a:gsLst>
              <a:gs pos="0">
                <a:srgbClr val="005FDE"/>
              </a:gs>
              <a:gs pos="100000">
                <a:srgbClr val="A3CAFF"/>
              </a:gs>
            </a:gsLst>
            <a:lin ang="5400000" scaled="1"/>
            <a:tileRect/>
          </a:gradFill>
          <a:ln w="2641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F004F5-3838-634C-AC20-FD3A51944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5357" y="3060844"/>
            <a:ext cx="3741180" cy="1592744"/>
          </a:xfrm>
        </p:spPr>
        <p:txBody>
          <a:bodyPr wrap="square">
            <a:spAutoFit/>
          </a:bodyPr>
          <a:lstStyle>
            <a:lvl1pPr>
              <a:defRPr sz="11500">
                <a:solidFill>
                  <a:schemeClr val="accent1"/>
                </a:solidFill>
              </a:defRPr>
            </a:lvl1pPr>
          </a:lstStyle>
          <a:p>
            <a:r>
              <a:rPr lang="en-US"/>
              <a:t>Q&amp;A</a:t>
            </a:r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619612-FE13-6350-C117-C9DAECDC6A04}"/>
              </a:ext>
            </a:extLst>
          </p:cNvPr>
          <p:cNvSpPr/>
          <p:nvPr userDrawn="1"/>
        </p:nvSpPr>
        <p:spPr>
          <a:xfrm>
            <a:off x="0" y="6388631"/>
            <a:ext cx="12192000" cy="46936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" name="Google Shape;14;p1">
            <a:extLst>
              <a:ext uri="{FF2B5EF4-FFF2-40B4-BE49-F238E27FC236}">
                <a16:creationId xmlns:a16="http://schemas.microsoft.com/office/drawing/2014/main" id="{463CD457-50E7-78BF-214A-676F0AA7B821}"/>
              </a:ext>
            </a:extLst>
          </p:cNvPr>
          <p:cNvSpPr txBox="1"/>
          <p:nvPr userDrawn="1"/>
        </p:nvSpPr>
        <p:spPr>
          <a:xfrm>
            <a:off x="402556" y="6547416"/>
            <a:ext cx="488191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t>© Copyright 2025-26 By UnityOne AI|  www.unityone.ai I  Not for Redistribution</a:t>
            </a:r>
          </a:p>
        </p:txBody>
      </p:sp>
      <p:sp>
        <p:nvSpPr>
          <p:cNvPr id="6" name="Google Shape;15;p1">
            <a:extLst>
              <a:ext uri="{FF2B5EF4-FFF2-40B4-BE49-F238E27FC236}">
                <a16:creationId xmlns:a16="http://schemas.microsoft.com/office/drawing/2014/main" id="{725FA7CE-89A2-AC07-FDC4-8446AF47E1A7}"/>
              </a:ext>
            </a:extLst>
          </p:cNvPr>
          <p:cNvSpPr txBox="1"/>
          <p:nvPr userDrawn="1"/>
        </p:nvSpPr>
        <p:spPr>
          <a:xfrm>
            <a:off x="5812807" y="6547416"/>
            <a:ext cx="7251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Google Shape;16;p1">
            <a:extLst>
              <a:ext uri="{FF2B5EF4-FFF2-40B4-BE49-F238E27FC236}">
                <a16:creationId xmlns:a16="http://schemas.microsoft.com/office/drawing/2014/main" id="{9BD1D463-860B-2D83-F307-1A26C9C5EABD}"/>
              </a:ext>
            </a:extLst>
          </p:cNvPr>
          <p:cNvSpPr txBox="1"/>
          <p:nvPr userDrawn="1"/>
        </p:nvSpPr>
        <p:spPr>
          <a:xfrm>
            <a:off x="7066244" y="6547416"/>
            <a:ext cx="4723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t>Most Comprehensive Cloud Management Solution </a:t>
            </a:r>
          </a:p>
        </p:txBody>
      </p:sp>
      <p:pic>
        <p:nvPicPr>
          <p:cNvPr id="13" name="Picture 12" descr="A magnifying glass on a pile of question marks&#10;&#10;AI-generated content may be incorrect.">
            <a:extLst>
              <a:ext uri="{FF2B5EF4-FFF2-40B4-BE49-F238E27FC236}">
                <a16:creationId xmlns:a16="http://schemas.microsoft.com/office/drawing/2014/main" id="{C6EDA266-57DB-F9A6-29C8-D15A68ECF4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61" r="20371"/>
          <a:stretch>
            <a:fillRect/>
          </a:stretch>
        </p:blipFill>
        <p:spPr>
          <a:xfrm>
            <a:off x="927899" y="0"/>
            <a:ext cx="3870375" cy="5184594"/>
          </a:xfrm>
          <a:custGeom>
            <a:avLst/>
            <a:gdLst>
              <a:gd name="connsiteX0" fmla="*/ 5592 w 3870375"/>
              <a:gd name="connsiteY0" fmla="*/ 0 h 5184594"/>
              <a:gd name="connsiteX1" fmla="*/ 3864783 w 3870375"/>
              <a:gd name="connsiteY1" fmla="*/ 0 h 5184594"/>
              <a:gd name="connsiteX2" fmla="*/ 3870375 w 3870375"/>
              <a:gd name="connsiteY2" fmla="*/ 110740 h 5184594"/>
              <a:gd name="connsiteX3" fmla="*/ 3870375 w 3870375"/>
              <a:gd name="connsiteY3" fmla="*/ 3249407 h 5184594"/>
              <a:gd name="connsiteX4" fmla="*/ 1935188 w 3870375"/>
              <a:gd name="connsiteY4" fmla="*/ 5184594 h 5184594"/>
              <a:gd name="connsiteX5" fmla="*/ 0 w 3870375"/>
              <a:gd name="connsiteY5" fmla="*/ 3249407 h 5184594"/>
              <a:gd name="connsiteX6" fmla="*/ 0 w 3870375"/>
              <a:gd name="connsiteY6" fmla="*/ 110740 h 518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70375" h="5184594">
                <a:moveTo>
                  <a:pt x="5592" y="0"/>
                </a:moveTo>
                <a:lnTo>
                  <a:pt x="3864783" y="0"/>
                </a:lnTo>
                <a:lnTo>
                  <a:pt x="3870375" y="110740"/>
                </a:lnTo>
                <a:lnTo>
                  <a:pt x="3870375" y="3249407"/>
                </a:lnTo>
                <a:cubicBezTo>
                  <a:pt x="3870375" y="4318181"/>
                  <a:pt x="3003962" y="5184594"/>
                  <a:pt x="1935188" y="5184594"/>
                </a:cubicBezTo>
                <a:cubicBezTo>
                  <a:pt x="866413" y="5184594"/>
                  <a:pt x="0" y="4318181"/>
                  <a:pt x="0" y="3249407"/>
                </a:cubicBezTo>
                <a:lnTo>
                  <a:pt x="0" y="11074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05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: esquinas superiores redondeadas 5">
            <a:extLst>
              <a:ext uri="{FF2B5EF4-FFF2-40B4-BE49-F238E27FC236}">
                <a16:creationId xmlns:a16="http://schemas.microsoft.com/office/drawing/2014/main" id="{EEB1C08D-B0FE-28CD-1D4A-336C25D735AC}"/>
              </a:ext>
            </a:extLst>
          </p:cNvPr>
          <p:cNvSpPr/>
          <p:nvPr userDrawn="1"/>
        </p:nvSpPr>
        <p:spPr>
          <a:xfrm>
            <a:off x="171808" y="4226144"/>
            <a:ext cx="2034172" cy="2631856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44000">
                <a:srgbClr val="0F6FC6">
                  <a:lumMod val="98000"/>
                  <a:alpha val="14000"/>
                </a:srgbClr>
              </a:gs>
              <a:gs pos="0">
                <a:schemeClr val="accent4">
                  <a:lumMod val="10000"/>
                  <a:lumOff val="90000"/>
                </a:schemeClr>
              </a:gs>
              <a:gs pos="100000">
                <a:srgbClr val="0F6FC6">
                  <a:lumMod val="30000"/>
                  <a:lumOff val="70000"/>
                  <a:alpha val="0"/>
                </a:srgbClr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483E9B24-F5B6-A969-7B26-DBA9ADD79C77}"/>
              </a:ext>
            </a:extLst>
          </p:cNvPr>
          <p:cNvSpPr/>
          <p:nvPr userDrawn="1"/>
        </p:nvSpPr>
        <p:spPr>
          <a:xfrm rot="16200000">
            <a:off x="6915689" y="-206474"/>
            <a:ext cx="2729428" cy="7823200"/>
          </a:xfrm>
          <a:prstGeom prst="round2SameRect">
            <a:avLst>
              <a:gd name="adj1" fmla="val 13994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0" name="Title 33">
            <a:extLst>
              <a:ext uri="{FF2B5EF4-FFF2-40B4-BE49-F238E27FC236}">
                <a16:creationId xmlns:a16="http://schemas.microsoft.com/office/drawing/2014/main" id="{F032CB74-F2C0-84C7-F6F3-B9BD5D4CAB01}"/>
              </a:ext>
            </a:extLst>
          </p:cNvPr>
          <p:cNvSpPr txBox="1">
            <a:spLocks/>
          </p:cNvSpPr>
          <p:nvPr userDrawn="1"/>
        </p:nvSpPr>
        <p:spPr>
          <a:xfrm>
            <a:off x="5238725" y="988875"/>
            <a:ext cx="5364597" cy="1354195"/>
          </a:xfrm>
          <a:prstGeom prst="rect">
            <a:avLst/>
          </a:prstGeom>
        </p:spPr>
        <p:txBody>
          <a:bodyPr vert="horz" lIns="0" tIns="60949" rIns="0" bIns="60949" rtlCol="0" anchor="ctr">
            <a:sp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lang="en-US" sz="7200" b="1" kern="1200" smtClean="0">
                <a:solidFill>
                  <a:schemeClr val="bg1"/>
                </a:solidFill>
                <a:latin typeface="+mn-lt"/>
                <a:ea typeface="Segoe UI Black" panose="020B0A02040204020203" pitchFamily="34" charset="0"/>
                <a:cs typeface="+mj-cs"/>
              </a:defRPr>
            </a:lvl1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Proxima Nova"/>
                <a:cs typeface="Segoe UI" panose="020B0502040204020203" pitchFamily="34" charset="0"/>
                <a:sym typeface="Proxima Nova"/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6B689D-1C35-123F-EE7C-8700C9247CB5}"/>
              </a:ext>
            </a:extLst>
          </p:cNvPr>
          <p:cNvSpPr txBox="1"/>
          <p:nvPr userDrawn="1"/>
        </p:nvSpPr>
        <p:spPr>
          <a:xfrm>
            <a:off x="5802905" y="4398428"/>
            <a:ext cx="1811071" cy="2110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Bodoni 72 Book" charset="0"/>
                <a:cs typeface="Bodoni 72 Book" charset="0"/>
              </a:rPr>
              <a:t>+1-888-853-7733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F5488D-8CF2-3253-A7E7-FE0B1B1B5B51}"/>
              </a:ext>
            </a:extLst>
          </p:cNvPr>
          <p:cNvCxnSpPr>
            <a:cxnSpLocks/>
          </p:cNvCxnSpPr>
          <p:nvPr userDrawn="1"/>
        </p:nvCxnSpPr>
        <p:spPr>
          <a:xfrm>
            <a:off x="5670806" y="4326097"/>
            <a:ext cx="0" cy="355747"/>
          </a:xfrm>
          <a:prstGeom prst="line">
            <a:avLst/>
          </a:prstGeom>
          <a:ln w="254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6C290A1-899C-4641-9254-9C2724CF247B}"/>
              </a:ext>
            </a:extLst>
          </p:cNvPr>
          <p:cNvGrpSpPr/>
          <p:nvPr userDrawn="1"/>
        </p:nvGrpSpPr>
        <p:grpSpPr>
          <a:xfrm>
            <a:off x="5238725" y="4360757"/>
            <a:ext cx="280480" cy="286426"/>
            <a:chOff x="5118100" y="3792538"/>
            <a:chExt cx="449263" cy="458788"/>
          </a:xfrm>
          <a:solidFill>
            <a:schemeClr val="accent1"/>
          </a:solidFill>
        </p:grpSpPr>
        <p:sp>
          <p:nvSpPr>
            <p:cNvPr id="7" name="Freeform 39">
              <a:extLst>
                <a:ext uri="{FF2B5EF4-FFF2-40B4-BE49-F238E27FC236}">
                  <a16:creationId xmlns:a16="http://schemas.microsoft.com/office/drawing/2014/main" id="{4656CFED-E763-305F-88D0-FE3B64CE70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5600" y="4051301"/>
              <a:ext cx="131763" cy="133350"/>
            </a:xfrm>
            <a:custGeom>
              <a:avLst/>
              <a:gdLst>
                <a:gd name="T0" fmla="*/ 60 w 68"/>
                <a:gd name="T1" fmla="*/ 35 h 68"/>
                <a:gd name="T2" fmla="*/ 33 w 68"/>
                <a:gd name="T3" fmla="*/ 7 h 68"/>
                <a:gd name="T4" fmla="*/ 5 w 68"/>
                <a:gd name="T5" fmla="*/ 7 h 68"/>
                <a:gd name="T6" fmla="*/ 0 w 68"/>
                <a:gd name="T7" fmla="*/ 12 h 68"/>
                <a:gd name="T8" fmla="*/ 56 w 68"/>
                <a:gd name="T9" fmla="*/ 68 h 68"/>
                <a:gd name="T10" fmla="*/ 60 w 68"/>
                <a:gd name="T11" fmla="*/ 63 h 68"/>
                <a:gd name="T12" fmla="*/ 60 w 68"/>
                <a:gd name="T13" fmla="*/ 35 h 68"/>
                <a:gd name="T14" fmla="*/ 60 w 68"/>
                <a:gd name="T15" fmla="*/ 35 h 68"/>
                <a:gd name="T16" fmla="*/ 60 w 68"/>
                <a:gd name="T17" fmla="*/ 3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68">
                  <a:moveTo>
                    <a:pt x="60" y="35"/>
                  </a:moveTo>
                  <a:cubicBezTo>
                    <a:pt x="33" y="7"/>
                    <a:pt x="33" y="7"/>
                    <a:pt x="33" y="7"/>
                  </a:cubicBezTo>
                  <a:cubicBezTo>
                    <a:pt x="25" y="0"/>
                    <a:pt x="12" y="0"/>
                    <a:pt x="5" y="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8" y="55"/>
                    <a:pt x="68" y="43"/>
                    <a:pt x="60" y="35"/>
                  </a:cubicBezTo>
                  <a:close/>
                  <a:moveTo>
                    <a:pt x="60" y="35"/>
                  </a:moveTo>
                  <a:cubicBezTo>
                    <a:pt x="60" y="35"/>
                    <a:pt x="60" y="35"/>
                    <a:pt x="60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8" name="Freeform 40">
              <a:extLst>
                <a:ext uri="{FF2B5EF4-FFF2-40B4-BE49-F238E27FC236}">
                  <a16:creationId xmlns:a16="http://schemas.microsoft.com/office/drawing/2014/main" id="{3E23DC46-3D84-04EE-D7FB-622D6A480A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100" y="3836988"/>
              <a:ext cx="406400" cy="414338"/>
            </a:xfrm>
            <a:custGeom>
              <a:avLst/>
              <a:gdLst>
                <a:gd name="T0" fmla="*/ 155 w 210"/>
                <a:gd name="T1" fmla="*/ 131 h 212"/>
                <a:gd name="T2" fmla="*/ 135 w 210"/>
                <a:gd name="T3" fmla="*/ 130 h 212"/>
                <a:gd name="T4" fmla="*/ 80 w 210"/>
                <a:gd name="T5" fmla="*/ 75 h 212"/>
                <a:gd name="T6" fmla="*/ 79 w 210"/>
                <a:gd name="T7" fmla="*/ 55 h 212"/>
                <a:gd name="T8" fmla="*/ 23 w 210"/>
                <a:gd name="T9" fmla="*/ 0 h 212"/>
                <a:gd name="T10" fmla="*/ 27 w 210"/>
                <a:gd name="T11" fmla="*/ 96 h 212"/>
                <a:gd name="T12" fmla="*/ 114 w 210"/>
                <a:gd name="T13" fmla="*/ 183 h 212"/>
                <a:gd name="T14" fmla="*/ 210 w 210"/>
                <a:gd name="T15" fmla="*/ 186 h 212"/>
                <a:gd name="T16" fmla="*/ 155 w 210"/>
                <a:gd name="T17" fmla="*/ 131 h 212"/>
                <a:gd name="T18" fmla="*/ 155 w 210"/>
                <a:gd name="T19" fmla="*/ 131 h 212"/>
                <a:gd name="T20" fmla="*/ 155 w 210"/>
                <a:gd name="T21" fmla="*/ 13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" h="212">
                  <a:moveTo>
                    <a:pt x="155" y="131"/>
                  </a:moveTo>
                  <a:cubicBezTo>
                    <a:pt x="149" y="135"/>
                    <a:pt x="140" y="135"/>
                    <a:pt x="135" y="130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75" y="70"/>
                    <a:pt x="74" y="61"/>
                    <a:pt x="79" y="5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28"/>
                    <a:pt x="0" y="70"/>
                    <a:pt x="27" y="96"/>
                  </a:cubicBezTo>
                  <a:cubicBezTo>
                    <a:pt x="114" y="183"/>
                    <a:pt x="114" y="183"/>
                    <a:pt x="114" y="183"/>
                  </a:cubicBezTo>
                  <a:cubicBezTo>
                    <a:pt x="139" y="208"/>
                    <a:pt x="181" y="212"/>
                    <a:pt x="210" y="186"/>
                  </a:cubicBezTo>
                  <a:lnTo>
                    <a:pt x="155" y="131"/>
                  </a:lnTo>
                  <a:close/>
                  <a:moveTo>
                    <a:pt x="155" y="131"/>
                  </a:moveTo>
                  <a:cubicBezTo>
                    <a:pt x="155" y="131"/>
                    <a:pt x="155" y="131"/>
                    <a:pt x="155" y="1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9" name="Freeform 41">
              <a:extLst>
                <a:ext uri="{FF2B5EF4-FFF2-40B4-BE49-F238E27FC236}">
                  <a16:creationId xmlns:a16="http://schemas.microsoft.com/office/drawing/2014/main" id="{43A25A04-9B73-656B-6A3D-509B4FE9A2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0013" y="3792538"/>
              <a:ext cx="131763" cy="133350"/>
            </a:xfrm>
            <a:custGeom>
              <a:avLst/>
              <a:gdLst>
                <a:gd name="T0" fmla="*/ 61 w 68"/>
                <a:gd name="T1" fmla="*/ 35 h 68"/>
                <a:gd name="T2" fmla="*/ 33 w 68"/>
                <a:gd name="T3" fmla="*/ 7 h 68"/>
                <a:gd name="T4" fmla="*/ 5 w 68"/>
                <a:gd name="T5" fmla="*/ 7 h 68"/>
                <a:gd name="T6" fmla="*/ 0 w 68"/>
                <a:gd name="T7" fmla="*/ 12 h 68"/>
                <a:gd name="T8" fmla="*/ 56 w 68"/>
                <a:gd name="T9" fmla="*/ 68 h 68"/>
                <a:gd name="T10" fmla="*/ 61 w 68"/>
                <a:gd name="T11" fmla="*/ 63 h 68"/>
                <a:gd name="T12" fmla="*/ 61 w 68"/>
                <a:gd name="T13" fmla="*/ 35 h 68"/>
                <a:gd name="T14" fmla="*/ 61 w 68"/>
                <a:gd name="T15" fmla="*/ 35 h 68"/>
                <a:gd name="T16" fmla="*/ 61 w 68"/>
                <a:gd name="T17" fmla="*/ 3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68">
                  <a:moveTo>
                    <a:pt x="61" y="35"/>
                  </a:moveTo>
                  <a:cubicBezTo>
                    <a:pt x="33" y="7"/>
                    <a:pt x="33" y="7"/>
                    <a:pt x="33" y="7"/>
                  </a:cubicBezTo>
                  <a:cubicBezTo>
                    <a:pt x="25" y="0"/>
                    <a:pt x="12" y="0"/>
                    <a:pt x="5" y="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8" y="55"/>
                    <a:pt x="68" y="43"/>
                    <a:pt x="61" y="35"/>
                  </a:cubicBezTo>
                  <a:close/>
                  <a:moveTo>
                    <a:pt x="61" y="35"/>
                  </a:moveTo>
                  <a:cubicBezTo>
                    <a:pt x="61" y="35"/>
                    <a:pt x="61" y="35"/>
                    <a:pt x="61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091B772-068D-5BFA-F825-9BA42CD133AE}"/>
              </a:ext>
            </a:extLst>
          </p:cNvPr>
          <p:cNvSpPr txBox="1"/>
          <p:nvPr userDrawn="1"/>
        </p:nvSpPr>
        <p:spPr>
          <a:xfrm>
            <a:off x="5814314" y="2889914"/>
            <a:ext cx="2616002" cy="2110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Bodoni 72 Book" charset="0"/>
                <a:cs typeface="Bodoni 72 Book" charset="0"/>
              </a:rPr>
              <a:t>contact@unityone.ai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C4FA60-6F13-D7DD-0647-B0B4818DB994}"/>
              </a:ext>
            </a:extLst>
          </p:cNvPr>
          <p:cNvCxnSpPr>
            <a:cxnSpLocks/>
          </p:cNvCxnSpPr>
          <p:nvPr userDrawn="1"/>
        </p:nvCxnSpPr>
        <p:spPr>
          <a:xfrm>
            <a:off x="5682215" y="2817583"/>
            <a:ext cx="0" cy="355747"/>
          </a:xfrm>
          <a:prstGeom prst="line">
            <a:avLst/>
          </a:prstGeom>
          <a:ln w="254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CE4D15-6875-263B-8E0A-DD36F225D428}"/>
              </a:ext>
            </a:extLst>
          </p:cNvPr>
          <p:cNvGrpSpPr/>
          <p:nvPr userDrawn="1"/>
        </p:nvGrpSpPr>
        <p:grpSpPr>
          <a:xfrm>
            <a:off x="5238725" y="2880557"/>
            <a:ext cx="303298" cy="229800"/>
            <a:chOff x="4491038" y="3808413"/>
            <a:chExt cx="517525" cy="392113"/>
          </a:xfrm>
          <a:solidFill>
            <a:schemeClr val="accent1"/>
          </a:solidFill>
        </p:grpSpPr>
        <p:sp>
          <p:nvSpPr>
            <p:cNvPr id="14" name="Freeform 42">
              <a:extLst>
                <a:ext uri="{FF2B5EF4-FFF2-40B4-BE49-F238E27FC236}">
                  <a16:creationId xmlns:a16="http://schemas.microsoft.com/office/drawing/2014/main" id="{0A0DE3BD-EE23-81B3-6AE0-3BF366964B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7388" y="3808413"/>
              <a:ext cx="508000" cy="239713"/>
            </a:xfrm>
            <a:custGeom>
              <a:avLst/>
              <a:gdLst>
                <a:gd name="T0" fmla="*/ 2 w 262"/>
                <a:gd name="T1" fmla="*/ 16 h 122"/>
                <a:gd name="T2" fmla="*/ 122 w 262"/>
                <a:gd name="T3" fmla="*/ 119 h 122"/>
                <a:gd name="T4" fmla="*/ 131 w 262"/>
                <a:gd name="T5" fmla="*/ 122 h 122"/>
                <a:gd name="T6" fmla="*/ 139 w 262"/>
                <a:gd name="T7" fmla="*/ 119 h 122"/>
                <a:gd name="T8" fmla="*/ 259 w 262"/>
                <a:gd name="T9" fmla="*/ 16 h 122"/>
                <a:gd name="T10" fmla="*/ 260 w 262"/>
                <a:gd name="T11" fmla="*/ 8 h 122"/>
                <a:gd name="T12" fmla="*/ 242 w 262"/>
                <a:gd name="T13" fmla="*/ 0 h 122"/>
                <a:gd name="T14" fmla="*/ 19 w 262"/>
                <a:gd name="T15" fmla="*/ 0 h 122"/>
                <a:gd name="T16" fmla="*/ 1 w 262"/>
                <a:gd name="T17" fmla="*/ 8 h 122"/>
                <a:gd name="T18" fmla="*/ 2 w 262"/>
                <a:gd name="T19" fmla="*/ 16 h 122"/>
                <a:gd name="T20" fmla="*/ 2 w 262"/>
                <a:gd name="T21" fmla="*/ 16 h 122"/>
                <a:gd name="T22" fmla="*/ 2 w 262"/>
                <a:gd name="T23" fmla="*/ 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2" h="122">
                  <a:moveTo>
                    <a:pt x="2" y="16"/>
                  </a:moveTo>
                  <a:cubicBezTo>
                    <a:pt x="39" y="47"/>
                    <a:pt x="104" y="102"/>
                    <a:pt x="122" y="119"/>
                  </a:cubicBezTo>
                  <a:cubicBezTo>
                    <a:pt x="125" y="121"/>
                    <a:pt x="128" y="122"/>
                    <a:pt x="131" y="122"/>
                  </a:cubicBezTo>
                  <a:cubicBezTo>
                    <a:pt x="133" y="122"/>
                    <a:pt x="136" y="121"/>
                    <a:pt x="139" y="119"/>
                  </a:cubicBezTo>
                  <a:cubicBezTo>
                    <a:pt x="158" y="102"/>
                    <a:pt x="222" y="47"/>
                    <a:pt x="259" y="16"/>
                  </a:cubicBezTo>
                  <a:cubicBezTo>
                    <a:pt x="261" y="14"/>
                    <a:pt x="262" y="11"/>
                    <a:pt x="260" y="8"/>
                  </a:cubicBezTo>
                  <a:cubicBezTo>
                    <a:pt x="255" y="3"/>
                    <a:pt x="249" y="0"/>
                    <a:pt x="242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2" y="0"/>
                    <a:pt x="6" y="3"/>
                    <a:pt x="1" y="8"/>
                  </a:cubicBezTo>
                  <a:cubicBezTo>
                    <a:pt x="0" y="11"/>
                    <a:pt x="0" y="14"/>
                    <a:pt x="2" y="16"/>
                  </a:cubicBezTo>
                  <a:close/>
                  <a:moveTo>
                    <a:pt x="2" y="16"/>
                  </a:moveTo>
                  <a:cubicBezTo>
                    <a:pt x="2" y="16"/>
                    <a:pt x="2" y="16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" name="Freeform 43">
              <a:extLst>
                <a:ext uri="{FF2B5EF4-FFF2-40B4-BE49-F238E27FC236}">
                  <a16:creationId xmlns:a16="http://schemas.microsoft.com/office/drawing/2014/main" id="{EF8AA34A-C55E-F6A1-77B3-0178972881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3938" y="3871913"/>
              <a:ext cx="174625" cy="273050"/>
            </a:xfrm>
            <a:custGeom>
              <a:avLst/>
              <a:gdLst>
                <a:gd name="T0" fmla="*/ 87 w 90"/>
                <a:gd name="T1" fmla="*/ 1 h 139"/>
                <a:gd name="T2" fmla="*/ 81 w 90"/>
                <a:gd name="T3" fmla="*/ 2 h 139"/>
                <a:gd name="T4" fmla="*/ 2 w 90"/>
                <a:gd name="T5" fmla="*/ 70 h 139"/>
                <a:gd name="T6" fmla="*/ 0 w 90"/>
                <a:gd name="T7" fmla="*/ 74 h 139"/>
                <a:gd name="T8" fmla="*/ 2 w 90"/>
                <a:gd name="T9" fmla="*/ 78 h 139"/>
                <a:gd name="T10" fmla="*/ 82 w 90"/>
                <a:gd name="T11" fmla="*/ 138 h 139"/>
                <a:gd name="T12" fmla="*/ 85 w 90"/>
                <a:gd name="T13" fmla="*/ 139 h 139"/>
                <a:gd name="T14" fmla="*/ 87 w 90"/>
                <a:gd name="T15" fmla="*/ 138 h 139"/>
                <a:gd name="T16" fmla="*/ 90 w 90"/>
                <a:gd name="T17" fmla="*/ 133 h 139"/>
                <a:gd name="T18" fmla="*/ 90 w 90"/>
                <a:gd name="T19" fmla="*/ 6 h 139"/>
                <a:gd name="T20" fmla="*/ 87 w 90"/>
                <a:gd name="T21" fmla="*/ 1 h 139"/>
                <a:gd name="T22" fmla="*/ 87 w 90"/>
                <a:gd name="T23" fmla="*/ 1 h 139"/>
                <a:gd name="T24" fmla="*/ 87 w 90"/>
                <a:gd name="T25" fmla="*/ 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139">
                  <a:moveTo>
                    <a:pt x="87" y="1"/>
                  </a:moveTo>
                  <a:cubicBezTo>
                    <a:pt x="85" y="0"/>
                    <a:pt x="83" y="0"/>
                    <a:pt x="81" y="2"/>
                  </a:cubicBezTo>
                  <a:cubicBezTo>
                    <a:pt x="57" y="22"/>
                    <a:pt x="26" y="49"/>
                    <a:pt x="2" y="70"/>
                  </a:cubicBezTo>
                  <a:cubicBezTo>
                    <a:pt x="0" y="71"/>
                    <a:pt x="0" y="72"/>
                    <a:pt x="0" y="74"/>
                  </a:cubicBezTo>
                  <a:cubicBezTo>
                    <a:pt x="0" y="76"/>
                    <a:pt x="0" y="77"/>
                    <a:pt x="2" y="78"/>
                  </a:cubicBezTo>
                  <a:cubicBezTo>
                    <a:pt x="24" y="96"/>
                    <a:pt x="57" y="120"/>
                    <a:pt x="82" y="138"/>
                  </a:cubicBezTo>
                  <a:cubicBezTo>
                    <a:pt x="83" y="139"/>
                    <a:pt x="84" y="139"/>
                    <a:pt x="85" y="139"/>
                  </a:cubicBezTo>
                  <a:cubicBezTo>
                    <a:pt x="86" y="139"/>
                    <a:pt x="87" y="139"/>
                    <a:pt x="87" y="138"/>
                  </a:cubicBezTo>
                  <a:cubicBezTo>
                    <a:pt x="89" y="137"/>
                    <a:pt x="90" y="135"/>
                    <a:pt x="90" y="133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90" y="4"/>
                    <a:pt x="89" y="2"/>
                    <a:pt x="87" y="1"/>
                  </a:cubicBezTo>
                  <a:close/>
                  <a:moveTo>
                    <a:pt x="87" y="1"/>
                  </a:moveTo>
                  <a:cubicBezTo>
                    <a:pt x="87" y="1"/>
                    <a:pt x="87" y="1"/>
                    <a:pt x="87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" name="Freeform 44">
              <a:extLst>
                <a:ext uri="{FF2B5EF4-FFF2-40B4-BE49-F238E27FC236}">
                  <a16:creationId xmlns:a16="http://schemas.microsoft.com/office/drawing/2014/main" id="{372FFB7E-8026-AC2A-39D5-90221A7A3C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1038" y="3871913"/>
              <a:ext cx="176213" cy="273050"/>
            </a:xfrm>
            <a:custGeom>
              <a:avLst/>
              <a:gdLst>
                <a:gd name="T0" fmla="*/ 8 w 91"/>
                <a:gd name="T1" fmla="*/ 138 h 139"/>
                <a:gd name="T2" fmla="*/ 88 w 91"/>
                <a:gd name="T3" fmla="*/ 78 h 139"/>
                <a:gd name="T4" fmla="*/ 91 w 91"/>
                <a:gd name="T5" fmla="*/ 74 h 139"/>
                <a:gd name="T6" fmla="*/ 89 w 91"/>
                <a:gd name="T7" fmla="*/ 70 h 139"/>
                <a:gd name="T8" fmla="*/ 9 w 91"/>
                <a:gd name="T9" fmla="*/ 2 h 139"/>
                <a:gd name="T10" fmla="*/ 3 w 91"/>
                <a:gd name="T11" fmla="*/ 1 h 139"/>
                <a:gd name="T12" fmla="*/ 0 w 91"/>
                <a:gd name="T13" fmla="*/ 6 h 139"/>
                <a:gd name="T14" fmla="*/ 0 w 91"/>
                <a:gd name="T15" fmla="*/ 133 h 139"/>
                <a:gd name="T16" fmla="*/ 3 w 91"/>
                <a:gd name="T17" fmla="*/ 138 h 139"/>
                <a:gd name="T18" fmla="*/ 5 w 91"/>
                <a:gd name="T19" fmla="*/ 139 h 139"/>
                <a:gd name="T20" fmla="*/ 8 w 91"/>
                <a:gd name="T21" fmla="*/ 138 h 139"/>
                <a:gd name="T22" fmla="*/ 8 w 91"/>
                <a:gd name="T23" fmla="*/ 138 h 139"/>
                <a:gd name="T24" fmla="*/ 8 w 91"/>
                <a:gd name="T25" fmla="*/ 1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39">
                  <a:moveTo>
                    <a:pt x="8" y="138"/>
                  </a:moveTo>
                  <a:cubicBezTo>
                    <a:pt x="33" y="120"/>
                    <a:pt x="66" y="96"/>
                    <a:pt x="88" y="78"/>
                  </a:cubicBezTo>
                  <a:cubicBezTo>
                    <a:pt x="90" y="77"/>
                    <a:pt x="90" y="76"/>
                    <a:pt x="91" y="74"/>
                  </a:cubicBezTo>
                  <a:cubicBezTo>
                    <a:pt x="91" y="72"/>
                    <a:pt x="90" y="71"/>
                    <a:pt x="89" y="70"/>
                  </a:cubicBezTo>
                  <a:cubicBezTo>
                    <a:pt x="65" y="49"/>
                    <a:pt x="33" y="22"/>
                    <a:pt x="9" y="2"/>
                  </a:cubicBezTo>
                  <a:cubicBezTo>
                    <a:pt x="7" y="0"/>
                    <a:pt x="5" y="0"/>
                    <a:pt x="3" y="1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5"/>
                    <a:pt x="1" y="137"/>
                    <a:pt x="3" y="138"/>
                  </a:cubicBezTo>
                  <a:cubicBezTo>
                    <a:pt x="3" y="139"/>
                    <a:pt x="4" y="139"/>
                    <a:pt x="5" y="139"/>
                  </a:cubicBezTo>
                  <a:cubicBezTo>
                    <a:pt x="6" y="139"/>
                    <a:pt x="8" y="139"/>
                    <a:pt x="8" y="138"/>
                  </a:cubicBezTo>
                  <a:close/>
                  <a:moveTo>
                    <a:pt x="8" y="138"/>
                  </a:moveTo>
                  <a:cubicBezTo>
                    <a:pt x="8" y="138"/>
                    <a:pt x="8" y="138"/>
                    <a:pt x="8" y="1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" name="Freeform 45">
              <a:extLst>
                <a:ext uri="{FF2B5EF4-FFF2-40B4-BE49-F238E27FC236}">
                  <a16:creationId xmlns:a16="http://schemas.microsoft.com/office/drawing/2014/main" id="{E11D14C6-B4B7-D6E8-E955-04BC6D619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8975" y="4033838"/>
              <a:ext cx="501650" cy="166688"/>
            </a:xfrm>
            <a:custGeom>
              <a:avLst/>
              <a:gdLst>
                <a:gd name="T0" fmla="*/ 257 w 259"/>
                <a:gd name="T1" fmla="*/ 70 h 85"/>
                <a:gd name="T2" fmla="*/ 165 w 259"/>
                <a:gd name="T3" fmla="*/ 1 h 85"/>
                <a:gd name="T4" fmla="*/ 157 w 259"/>
                <a:gd name="T5" fmla="*/ 1 h 85"/>
                <a:gd name="T6" fmla="*/ 145 w 259"/>
                <a:gd name="T7" fmla="*/ 12 h 85"/>
                <a:gd name="T8" fmla="*/ 114 w 259"/>
                <a:gd name="T9" fmla="*/ 12 h 85"/>
                <a:gd name="T10" fmla="*/ 102 w 259"/>
                <a:gd name="T11" fmla="*/ 1 h 85"/>
                <a:gd name="T12" fmla="*/ 95 w 259"/>
                <a:gd name="T13" fmla="*/ 1 h 85"/>
                <a:gd name="T14" fmla="*/ 2 w 259"/>
                <a:gd name="T15" fmla="*/ 70 h 85"/>
                <a:gd name="T16" fmla="*/ 0 w 259"/>
                <a:gd name="T17" fmla="*/ 74 h 85"/>
                <a:gd name="T18" fmla="*/ 2 w 259"/>
                <a:gd name="T19" fmla="*/ 78 h 85"/>
                <a:gd name="T20" fmla="*/ 18 w 259"/>
                <a:gd name="T21" fmla="*/ 85 h 85"/>
                <a:gd name="T22" fmla="*/ 241 w 259"/>
                <a:gd name="T23" fmla="*/ 85 h 85"/>
                <a:gd name="T24" fmla="*/ 257 w 259"/>
                <a:gd name="T25" fmla="*/ 78 h 85"/>
                <a:gd name="T26" fmla="*/ 259 w 259"/>
                <a:gd name="T27" fmla="*/ 74 h 85"/>
                <a:gd name="T28" fmla="*/ 257 w 259"/>
                <a:gd name="T29" fmla="*/ 70 h 85"/>
                <a:gd name="T30" fmla="*/ 257 w 259"/>
                <a:gd name="T31" fmla="*/ 70 h 85"/>
                <a:gd name="T32" fmla="*/ 257 w 259"/>
                <a:gd name="T33" fmla="*/ 7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9" h="85">
                  <a:moveTo>
                    <a:pt x="257" y="70"/>
                  </a:moveTo>
                  <a:cubicBezTo>
                    <a:pt x="233" y="53"/>
                    <a:pt x="190" y="22"/>
                    <a:pt x="165" y="1"/>
                  </a:cubicBezTo>
                  <a:cubicBezTo>
                    <a:pt x="162" y="0"/>
                    <a:pt x="159" y="0"/>
                    <a:pt x="157" y="1"/>
                  </a:cubicBezTo>
                  <a:cubicBezTo>
                    <a:pt x="152" y="6"/>
                    <a:pt x="148" y="10"/>
                    <a:pt x="145" y="12"/>
                  </a:cubicBezTo>
                  <a:cubicBezTo>
                    <a:pt x="136" y="20"/>
                    <a:pt x="123" y="20"/>
                    <a:pt x="114" y="12"/>
                  </a:cubicBezTo>
                  <a:cubicBezTo>
                    <a:pt x="111" y="9"/>
                    <a:pt x="107" y="6"/>
                    <a:pt x="102" y="1"/>
                  </a:cubicBezTo>
                  <a:cubicBezTo>
                    <a:pt x="100" y="0"/>
                    <a:pt x="97" y="0"/>
                    <a:pt x="95" y="1"/>
                  </a:cubicBezTo>
                  <a:cubicBezTo>
                    <a:pt x="69" y="22"/>
                    <a:pt x="26" y="53"/>
                    <a:pt x="2" y="70"/>
                  </a:cubicBezTo>
                  <a:cubicBezTo>
                    <a:pt x="1" y="71"/>
                    <a:pt x="0" y="72"/>
                    <a:pt x="0" y="74"/>
                  </a:cubicBezTo>
                  <a:cubicBezTo>
                    <a:pt x="0" y="76"/>
                    <a:pt x="1" y="77"/>
                    <a:pt x="2" y="78"/>
                  </a:cubicBezTo>
                  <a:cubicBezTo>
                    <a:pt x="6" y="83"/>
                    <a:pt x="12" y="85"/>
                    <a:pt x="18" y="85"/>
                  </a:cubicBezTo>
                  <a:cubicBezTo>
                    <a:pt x="241" y="85"/>
                    <a:pt x="241" y="85"/>
                    <a:pt x="241" y="85"/>
                  </a:cubicBezTo>
                  <a:cubicBezTo>
                    <a:pt x="247" y="85"/>
                    <a:pt x="253" y="83"/>
                    <a:pt x="257" y="78"/>
                  </a:cubicBezTo>
                  <a:cubicBezTo>
                    <a:pt x="259" y="77"/>
                    <a:pt x="259" y="76"/>
                    <a:pt x="259" y="74"/>
                  </a:cubicBezTo>
                  <a:cubicBezTo>
                    <a:pt x="259" y="72"/>
                    <a:pt x="258" y="71"/>
                    <a:pt x="257" y="70"/>
                  </a:cubicBezTo>
                  <a:close/>
                  <a:moveTo>
                    <a:pt x="257" y="70"/>
                  </a:moveTo>
                  <a:cubicBezTo>
                    <a:pt x="257" y="70"/>
                    <a:pt x="257" y="70"/>
                    <a:pt x="257" y="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85BB0AA-C7A4-7B21-0885-A8A1BA05E56F}"/>
              </a:ext>
            </a:extLst>
          </p:cNvPr>
          <p:cNvSpPr txBox="1"/>
          <p:nvPr userDrawn="1"/>
        </p:nvSpPr>
        <p:spPr>
          <a:xfrm>
            <a:off x="5798352" y="3644173"/>
            <a:ext cx="3639309" cy="2110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Bodoni 72 Book" charset="0"/>
                <a:cs typeface="Bodoni 72 Book" charset="0"/>
              </a:rPr>
              <a:t>San Francisco, CA 94124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04591B-159B-9BE9-1A45-809F138A9DD5}"/>
              </a:ext>
            </a:extLst>
          </p:cNvPr>
          <p:cNvCxnSpPr>
            <a:cxnSpLocks/>
          </p:cNvCxnSpPr>
          <p:nvPr userDrawn="1"/>
        </p:nvCxnSpPr>
        <p:spPr>
          <a:xfrm>
            <a:off x="5666253" y="3571841"/>
            <a:ext cx="0" cy="355747"/>
          </a:xfrm>
          <a:prstGeom prst="line">
            <a:avLst/>
          </a:prstGeom>
          <a:ln w="254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46">
            <a:extLst>
              <a:ext uri="{FF2B5EF4-FFF2-40B4-BE49-F238E27FC236}">
                <a16:creationId xmlns:a16="http://schemas.microsoft.com/office/drawing/2014/main" id="{13CA6B38-A76C-034B-A90D-0780677392C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238725" y="3559473"/>
            <a:ext cx="271374" cy="380482"/>
          </a:xfrm>
          <a:custGeom>
            <a:avLst/>
            <a:gdLst>
              <a:gd name="T0" fmla="*/ 80 w 159"/>
              <a:gd name="T1" fmla="*/ 0 h 220"/>
              <a:gd name="T2" fmla="*/ 0 w 159"/>
              <a:gd name="T3" fmla="*/ 79 h 220"/>
              <a:gd name="T4" fmla="*/ 74 w 159"/>
              <a:gd name="T5" fmla="*/ 217 h 220"/>
              <a:gd name="T6" fmla="*/ 85 w 159"/>
              <a:gd name="T7" fmla="*/ 217 h 220"/>
              <a:gd name="T8" fmla="*/ 159 w 159"/>
              <a:gd name="T9" fmla="*/ 79 h 220"/>
              <a:gd name="T10" fmla="*/ 80 w 159"/>
              <a:gd name="T11" fmla="*/ 0 h 220"/>
              <a:gd name="T12" fmla="*/ 80 w 159"/>
              <a:gd name="T13" fmla="*/ 119 h 220"/>
              <a:gd name="T14" fmla="*/ 40 w 159"/>
              <a:gd name="T15" fmla="*/ 79 h 220"/>
              <a:gd name="T16" fmla="*/ 80 w 159"/>
              <a:gd name="T17" fmla="*/ 39 h 220"/>
              <a:gd name="T18" fmla="*/ 120 w 159"/>
              <a:gd name="T19" fmla="*/ 79 h 220"/>
              <a:gd name="T20" fmla="*/ 80 w 159"/>
              <a:gd name="T21" fmla="*/ 119 h 220"/>
              <a:gd name="T22" fmla="*/ 80 w 159"/>
              <a:gd name="T23" fmla="*/ 119 h 220"/>
              <a:gd name="T24" fmla="*/ 80 w 159"/>
              <a:gd name="T25" fmla="*/ 119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9" h="220">
                <a:moveTo>
                  <a:pt x="80" y="0"/>
                </a:moveTo>
                <a:cubicBezTo>
                  <a:pt x="36" y="0"/>
                  <a:pt x="0" y="35"/>
                  <a:pt x="0" y="79"/>
                </a:cubicBezTo>
                <a:cubicBezTo>
                  <a:pt x="0" y="134"/>
                  <a:pt x="71" y="213"/>
                  <a:pt x="74" y="217"/>
                </a:cubicBezTo>
                <a:cubicBezTo>
                  <a:pt x="77" y="220"/>
                  <a:pt x="82" y="220"/>
                  <a:pt x="85" y="217"/>
                </a:cubicBezTo>
                <a:cubicBezTo>
                  <a:pt x="88" y="213"/>
                  <a:pt x="159" y="134"/>
                  <a:pt x="159" y="79"/>
                </a:cubicBezTo>
                <a:cubicBezTo>
                  <a:pt x="159" y="35"/>
                  <a:pt x="124" y="0"/>
                  <a:pt x="80" y="0"/>
                </a:cubicBezTo>
                <a:close/>
                <a:moveTo>
                  <a:pt x="80" y="119"/>
                </a:moveTo>
                <a:cubicBezTo>
                  <a:pt x="58" y="119"/>
                  <a:pt x="40" y="101"/>
                  <a:pt x="40" y="79"/>
                </a:cubicBezTo>
                <a:cubicBezTo>
                  <a:pt x="40" y="57"/>
                  <a:pt x="58" y="39"/>
                  <a:pt x="80" y="39"/>
                </a:cubicBezTo>
                <a:cubicBezTo>
                  <a:pt x="102" y="39"/>
                  <a:pt x="120" y="57"/>
                  <a:pt x="120" y="79"/>
                </a:cubicBezTo>
                <a:cubicBezTo>
                  <a:pt x="120" y="101"/>
                  <a:pt x="102" y="119"/>
                  <a:pt x="80" y="119"/>
                </a:cubicBezTo>
                <a:close/>
                <a:moveTo>
                  <a:pt x="80" y="119"/>
                </a:moveTo>
                <a:cubicBezTo>
                  <a:pt x="80" y="119"/>
                  <a:pt x="80" y="119"/>
                  <a:pt x="80" y="11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47" name="Picture 46" descr="A handshake of a robot and a person&#10;&#10;AI-generated content may be incorrect.">
            <a:extLst>
              <a:ext uri="{FF2B5EF4-FFF2-40B4-BE49-F238E27FC236}">
                <a16:creationId xmlns:a16="http://schemas.microsoft.com/office/drawing/2014/main" id="{C1123DB7-C651-49C0-825D-B77F73316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r="23315"/>
          <a:stretch>
            <a:fillRect/>
          </a:stretch>
        </p:blipFill>
        <p:spPr>
          <a:xfrm>
            <a:off x="788399" y="0"/>
            <a:ext cx="4149362" cy="5184594"/>
          </a:xfrm>
          <a:custGeom>
            <a:avLst/>
            <a:gdLst>
              <a:gd name="connsiteX0" fmla="*/ 5995 w 4149362"/>
              <a:gd name="connsiteY0" fmla="*/ 0 h 5184594"/>
              <a:gd name="connsiteX1" fmla="*/ 4143367 w 4149362"/>
              <a:gd name="connsiteY1" fmla="*/ 0 h 5184594"/>
              <a:gd name="connsiteX2" fmla="*/ 4149362 w 4149362"/>
              <a:gd name="connsiteY2" fmla="*/ 110740 h 5184594"/>
              <a:gd name="connsiteX3" fmla="*/ 4149362 w 4149362"/>
              <a:gd name="connsiteY3" fmla="*/ 3249407 h 5184594"/>
              <a:gd name="connsiteX4" fmla="*/ 2074682 w 4149362"/>
              <a:gd name="connsiteY4" fmla="*/ 5184594 h 5184594"/>
              <a:gd name="connsiteX5" fmla="*/ 0 w 4149362"/>
              <a:gd name="connsiteY5" fmla="*/ 3249407 h 5184594"/>
              <a:gd name="connsiteX6" fmla="*/ 0 w 4149362"/>
              <a:gd name="connsiteY6" fmla="*/ 110740 h 518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9362" h="5184594">
                <a:moveTo>
                  <a:pt x="5995" y="0"/>
                </a:moveTo>
                <a:lnTo>
                  <a:pt x="4143367" y="0"/>
                </a:lnTo>
                <a:lnTo>
                  <a:pt x="4149362" y="110740"/>
                </a:lnTo>
                <a:lnTo>
                  <a:pt x="4149362" y="3249407"/>
                </a:lnTo>
                <a:cubicBezTo>
                  <a:pt x="4149362" y="4318181"/>
                  <a:pt x="3220496" y="5184594"/>
                  <a:pt x="2074682" y="5184594"/>
                </a:cubicBezTo>
                <a:cubicBezTo>
                  <a:pt x="928867" y="5184594"/>
                  <a:pt x="0" y="4318181"/>
                  <a:pt x="0" y="3249407"/>
                </a:cubicBezTo>
                <a:lnTo>
                  <a:pt x="0" y="11074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365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9">
            <a:extLst>
              <a:ext uri="{FF2B5EF4-FFF2-40B4-BE49-F238E27FC236}">
                <a16:creationId xmlns:a16="http://schemas.microsoft.com/office/drawing/2014/main" id="{6B8FABCE-68B8-13CB-BDDC-A3E227477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39" t="11493" r="2239" b="79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5" name="Rectangle 224">
            <a:extLst>
              <a:ext uri="{FF2B5EF4-FFF2-40B4-BE49-F238E27FC236}">
                <a16:creationId xmlns:a16="http://schemas.microsoft.com/office/drawing/2014/main" id="{E12CD066-3F90-981A-C34A-F76944B6BE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>
                  <a:lumMod val="75000"/>
                  <a:lumOff val="25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D222FA62-318C-CA73-6ECB-387C4DCB4D6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71301" y="3686168"/>
            <a:ext cx="3417237" cy="3421079"/>
          </a:xfrm>
          <a:prstGeom prst="ellipse">
            <a:avLst/>
          </a:prstGeom>
          <a:gradFill>
            <a:gsLst>
              <a:gs pos="98000">
                <a:schemeClr val="accent4">
                  <a:alpha val="83000"/>
                </a:schemeClr>
              </a:gs>
              <a:gs pos="3000">
                <a:schemeClr val="accent3">
                  <a:alpha val="68000"/>
                </a:schemeClr>
              </a:gs>
            </a:gsLst>
            <a:lin ang="81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B21D85-22E2-4F24-EE93-B5A72D9A70B8}"/>
              </a:ext>
            </a:extLst>
          </p:cNvPr>
          <p:cNvGrpSpPr/>
          <p:nvPr userDrawn="1"/>
        </p:nvGrpSpPr>
        <p:grpSpPr>
          <a:xfrm>
            <a:off x="9355184" y="3229301"/>
            <a:ext cx="2524030" cy="2489454"/>
            <a:chOff x="9472613" y="3314701"/>
            <a:chExt cx="2085975" cy="2057400"/>
          </a:xfrm>
          <a:solidFill>
            <a:schemeClr val="accent2">
              <a:lumMod val="20000"/>
              <a:lumOff val="80000"/>
              <a:alpha val="20000"/>
            </a:schemeClr>
          </a:solidFill>
        </p:grpSpPr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F53D816F-1CF5-C38E-AE7B-72E992426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3225" y="35718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CFCA7031-2DD2-B0EC-7DA0-7C29ED3CE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3225" y="371475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A4B29C37-2FAF-F250-10C7-DA5F983EC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3225" y="3433763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0A477263-269B-BB0D-FE94-890CF2EE4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3225" y="3997326"/>
              <a:ext cx="60325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A10F1BE0-9D30-5111-14DB-52B6D8A82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3225" y="38560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A8B81BE1-64D7-14E8-863D-DE508FA9E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538" y="3433763"/>
              <a:ext cx="58738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66D1A0D3-B73E-178F-ADD7-7E82639A5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3225" y="33147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87E634C9-5998-0395-8F9F-ACE9769F8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3225" y="41354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826D68FD-C42D-0DF9-AB66-3BE36FAF4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8800" y="371475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" name="Oval 16">
              <a:extLst>
                <a:ext uri="{FF2B5EF4-FFF2-40B4-BE49-F238E27FC236}">
                  <a16:creationId xmlns:a16="http://schemas.microsoft.com/office/drawing/2014/main" id="{14CF14A9-7B08-F431-02F4-63D3139C3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538" y="3856038"/>
              <a:ext cx="58738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0" name="Oval 17">
              <a:extLst>
                <a:ext uri="{FF2B5EF4-FFF2-40B4-BE49-F238E27FC236}">
                  <a16:creationId xmlns:a16="http://schemas.microsoft.com/office/drawing/2014/main" id="{3A8BFD0A-7B86-B54D-08F2-8DA301EB8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538" y="3714751"/>
              <a:ext cx="58738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1" name="Oval 18">
              <a:extLst>
                <a:ext uri="{FF2B5EF4-FFF2-40B4-BE49-F238E27FC236}">
                  <a16:creationId xmlns:a16="http://schemas.microsoft.com/office/drawing/2014/main" id="{3808925C-C111-4BE2-01DF-0D7A8C62F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3225" y="51847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2" name="Oval 19">
              <a:extLst>
                <a:ext uri="{FF2B5EF4-FFF2-40B4-BE49-F238E27FC236}">
                  <a16:creationId xmlns:a16="http://schemas.microsoft.com/office/drawing/2014/main" id="{B36DD1DC-E642-6934-37EC-38D2A178E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3225" y="5056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60B49670-9733-7B1F-4C1A-648EA034B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8800" y="33147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5AF1DD54-C602-F2AE-3DFE-07A64D71E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3225" y="4278313"/>
              <a:ext cx="60325" cy="5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5" name="Oval 22">
              <a:extLst>
                <a:ext uri="{FF2B5EF4-FFF2-40B4-BE49-F238E27FC236}">
                  <a16:creationId xmlns:a16="http://schemas.microsoft.com/office/drawing/2014/main" id="{73151ADD-2A1F-23EE-01F2-34579A649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8800" y="3433763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B17F4AC1-1BCB-F541-8B10-E8D3F0C4B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3225" y="4929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6142F56E-D186-F7BC-E034-8155C3F8F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3225" y="4419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8" name="Oval 25">
              <a:extLst>
                <a:ext uri="{FF2B5EF4-FFF2-40B4-BE49-F238E27FC236}">
                  <a16:creationId xmlns:a16="http://schemas.microsoft.com/office/drawing/2014/main" id="{38AD60BE-2D9B-5EAB-2994-2EA2BBA4A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3225" y="4546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9" name="Oval 26">
              <a:extLst>
                <a:ext uri="{FF2B5EF4-FFF2-40B4-BE49-F238E27FC236}">
                  <a16:creationId xmlns:a16="http://schemas.microsoft.com/office/drawing/2014/main" id="{EA13479B-30E9-250E-BCF1-B25E43CBB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3225" y="4802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31" name="Oval 27">
              <a:extLst>
                <a:ext uri="{FF2B5EF4-FFF2-40B4-BE49-F238E27FC236}">
                  <a16:creationId xmlns:a16="http://schemas.microsoft.com/office/drawing/2014/main" id="{F9F6CA6C-6F99-A399-F6D6-A217439EC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3225" y="4673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32" name="Oval 28">
              <a:extLst>
                <a:ext uri="{FF2B5EF4-FFF2-40B4-BE49-F238E27FC236}">
                  <a16:creationId xmlns:a16="http://schemas.microsoft.com/office/drawing/2014/main" id="{9B773761-0C55-FB44-1E4A-68D24F6D0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8800" y="35718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34" name="Oval 29">
              <a:extLst>
                <a:ext uri="{FF2B5EF4-FFF2-40B4-BE49-F238E27FC236}">
                  <a16:creationId xmlns:a16="http://schemas.microsoft.com/office/drawing/2014/main" id="{64E12822-B10E-DAFB-51A9-ECAA199B7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7113" y="4546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90A7A89-5800-3686-8CCE-24866AFF7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7113" y="4419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DF8768C-C5E2-14EA-1E63-1F0224C1E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7113" y="4278313"/>
              <a:ext cx="60325" cy="5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38" name="Oval 32">
              <a:extLst>
                <a:ext uri="{FF2B5EF4-FFF2-40B4-BE49-F238E27FC236}">
                  <a16:creationId xmlns:a16="http://schemas.microsoft.com/office/drawing/2014/main" id="{6F675A99-B07A-FDA9-D7CE-C83E599E2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7113" y="41354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0" name="Oval 33">
              <a:extLst>
                <a:ext uri="{FF2B5EF4-FFF2-40B4-BE49-F238E27FC236}">
                  <a16:creationId xmlns:a16="http://schemas.microsoft.com/office/drawing/2014/main" id="{159F0FB8-6473-1BF4-2ACE-A55091E4E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7113" y="371475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3" name="Oval 34">
              <a:extLst>
                <a:ext uri="{FF2B5EF4-FFF2-40B4-BE49-F238E27FC236}">
                  <a16:creationId xmlns:a16="http://schemas.microsoft.com/office/drawing/2014/main" id="{6B6F006B-49E8-1C4B-1CBF-52FB281DD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7113" y="3997326"/>
              <a:ext cx="60325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4" name="Oval 35">
              <a:extLst>
                <a:ext uri="{FF2B5EF4-FFF2-40B4-BE49-F238E27FC236}">
                  <a16:creationId xmlns:a16="http://schemas.microsoft.com/office/drawing/2014/main" id="{4156B024-FF3D-A08C-8344-E6CF224B4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7113" y="35718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0" name="Oval 36">
              <a:extLst>
                <a:ext uri="{FF2B5EF4-FFF2-40B4-BE49-F238E27FC236}">
                  <a16:creationId xmlns:a16="http://schemas.microsoft.com/office/drawing/2014/main" id="{3CB5B9C4-57DE-034A-1F89-42C11ADAA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7113" y="5056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1" name="Oval 37">
              <a:extLst>
                <a:ext uri="{FF2B5EF4-FFF2-40B4-BE49-F238E27FC236}">
                  <a16:creationId xmlns:a16="http://schemas.microsoft.com/office/drawing/2014/main" id="{C4818865-ED82-3517-B373-D6767FC63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7113" y="4802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2" name="Oval 38">
              <a:extLst>
                <a:ext uri="{FF2B5EF4-FFF2-40B4-BE49-F238E27FC236}">
                  <a16:creationId xmlns:a16="http://schemas.microsoft.com/office/drawing/2014/main" id="{806C2701-8069-7336-A754-668919106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7113" y="4673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3" name="Oval 39">
              <a:extLst>
                <a:ext uri="{FF2B5EF4-FFF2-40B4-BE49-F238E27FC236}">
                  <a16:creationId xmlns:a16="http://schemas.microsoft.com/office/drawing/2014/main" id="{A0580A60-B3E9-E878-23D9-D7F9E4C4C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538" y="3997326"/>
              <a:ext cx="58738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4" name="Oval 40">
              <a:extLst>
                <a:ext uri="{FF2B5EF4-FFF2-40B4-BE49-F238E27FC236}">
                  <a16:creationId xmlns:a16="http://schemas.microsoft.com/office/drawing/2014/main" id="{E9D2EC05-82BB-042B-1398-FC2318A3E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7113" y="4929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5" name="Oval 41">
              <a:extLst>
                <a:ext uri="{FF2B5EF4-FFF2-40B4-BE49-F238E27FC236}">
                  <a16:creationId xmlns:a16="http://schemas.microsoft.com/office/drawing/2014/main" id="{0AA87BB3-39AB-AC35-E21A-FD197A4C0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538" y="4546601"/>
              <a:ext cx="58738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6" name="Oval 42">
              <a:extLst>
                <a:ext uri="{FF2B5EF4-FFF2-40B4-BE49-F238E27FC236}">
                  <a16:creationId xmlns:a16="http://schemas.microsoft.com/office/drawing/2014/main" id="{FC74B4DD-5AAC-CE40-C49D-494E98896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538" y="4419601"/>
              <a:ext cx="58738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8" name="Oval 43">
              <a:extLst>
                <a:ext uri="{FF2B5EF4-FFF2-40B4-BE49-F238E27FC236}">
                  <a16:creationId xmlns:a16="http://schemas.microsoft.com/office/drawing/2014/main" id="{BA5D3EF5-70A6-1EB1-1DFC-F7A2564E8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538" y="4278313"/>
              <a:ext cx="58738" cy="5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9" name="Oval 44">
              <a:extLst>
                <a:ext uri="{FF2B5EF4-FFF2-40B4-BE49-F238E27FC236}">
                  <a16:creationId xmlns:a16="http://schemas.microsoft.com/office/drawing/2014/main" id="{8158C625-9BBA-EE07-C094-6A13A5402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538" y="4673601"/>
              <a:ext cx="58738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0" name="Oval 45">
              <a:extLst>
                <a:ext uri="{FF2B5EF4-FFF2-40B4-BE49-F238E27FC236}">
                  <a16:creationId xmlns:a16="http://schemas.microsoft.com/office/drawing/2014/main" id="{CD527D67-FE84-5121-6BA4-387070369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538" y="4135438"/>
              <a:ext cx="58738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1" name="Oval 46">
              <a:extLst>
                <a:ext uri="{FF2B5EF4-FFF2-40B4-BE49-F238E27FC236}">
                  <a16:creationId xmlns:a16="http://schemas.microsoft.com/office/drawing/2014/main" id="{5D7099A5-B347-A411-C486-0B7E3D9E0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538" y="4802188"/>
              <a:ext cx="58738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2" name="Oval 47">
              <a:extLst>
                <a:ext uri="{FF2B5EF4-FFF2-40B4-BE49-F238E27FC236}">
                  <a16:creationId xmlns:a16="http://schemas.microsoft.com/office/drawing/2014/main" id="{B2758D62-3745-C88F-B356-DC57AFCB6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7113" y="38560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3" name="Oval 48">
              <a:extLst>
                <a:ext uri="{FF2B5EF4-FFF2-40B4-BE49-F238E27FC236}">
                  <a16:creationId xmlns:a16="http://schemas.microsoft.com/office/drawing/2014/main" id="{694AC31D-B7D4-0067-D40B-6D4C5A0C1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538" y="5184776"/>
              <a:ext cx="58738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4" name="Oval 49">
              <a:extLst>
                <a:ext uri="{FF2B5EF4-FFF2-40B4-BE49-F238E27FC236}">
                  <a16:creationId xmlns:a16="http://schemas.microsoft.com/office/drawing/2014/main" id="{DB1B415E-03E0-8A55-3209-0A882628B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538" y="4929188"/>
              <a:ext cx="58738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5" name="Oval 50">
              <a:extLst>
                <a:ext uri="{FF2B5EF4-FFF2-40B4-BE49-F238E27FC236}">
                  <a16:creationId xmlns:a16="http://schemas.microsoft.com/office/drawing/2014/main" id="{CB2D2B47-3982-F236-1882-AB8D45EE3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538" y="5056188"/>
              <a:ext cx="58738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6" name="Oval 51">
              <a:extLst>
                <a:ext uri="{FF2B5EF4-FFF2-40B4-BE49-F238E27FC236}">
                  <a16:creationId xmlns:a16="http://schemas.microsoft.com/office/drawing/2014/main" id="{C399B948-5821-7D86-FC61-9D926FA08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3225" y="53117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7" name="Oval 52">
              <a:extLst>
                <a:ext uri="{FF2B5EF4-FFF2-40B4-BE49-F238E27FC236}">
                  <a16:creationId xmlns:a16="http://schemas.microsoft.com/office/drawing/2014/main" id="{98128BD5-BA8B-782A-4A04-7EAD62A3B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5863" y="3997326"/>
              <a:ext cx="57150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8" name="Oval 53">
              <a:extLst>
                <a:ext uri="{FF2B5EF4-FFF2-40B4-BE49-F238E27FC236}">
                  <a16:creationId xmlns:a16="http://schemas.microsoft.com/office/drawing/2014/main" id="{EA90AB11-4019-8F26-11A5-1919E3963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5863" y="3714751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9" name="Oval 54">
              <a:extLst>
                <a:ext uri="{FF2B5EF4-FFF2-40B4-BE49-F238E27FC236}">
                  <a16:creationId xmlns:a16="http://schemas.microsoft.com/office/drawing/2014/main" id="{A3E15DAD-0FCD-03EF-3625-140A1A954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5863" y="3856038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0" name="Oval 55">
              <a:extLst>
                <a:ext uri="{FF2B5EF4-FFF2-40B4-BE49-F238E27FC236}">
                  <a16:creationId xmlns:a16="http://schemas.microsoft.com/office/drawing/2014/main" id="{AFAA9EF7-14F0-758F-26E7-E3C771D21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5863" y="4929188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1" name="Oval 56">
              <a:extLst>
                <a:ext uri="{FF2B5EF4-FFF2-40B4-BE49-F238E27FC236}">
                  <a16:creationId xmlns:a16="http://schemas.microsoft.com/office/drawing/2014/main" id="{BA7AF97B-3307-1B4B-CD0D-EBA53FF08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75" y="53117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2" name="Oval 57">
              <a:extLst>
                <a:ext uri="{FF2B5EF4-FFF2-40B4-BE49-F238E27FC236}">
                  <a16:creationId xmlns:a16="http://schemas.microsoft.com/office/drawing/2014/main" id="{5E34F7AB-74C7-9842-7ADD-994FC3426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75" y="51847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3" name="Oval 58">
              <a:extLst>
                <a:ext uri="{FF2B5EF4-FFF2-40B4-BE49-F238E27FC236}">
                  <a16:creationId xmlns:a16="http://schemas.microsoft.com/office/drawing/2014/main" id="{E6B40A27-2D43-52EB-CC10-95A465C75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1438" y="3997326"/>
              <a:ext cx="57150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4" name="Oval 59">
              <a:extLst>
                <a:ext uri="{FF2B5EF4-FFF2-40B4-BE49-F238E27FC236}">
                  <a16:creationId xmlns:a16="http://schemas.microsoft.com/office/drawing/2014/main" id="{8B460F8A-1C05-C92D-9FA8-EB5CDF879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1438" y="4278313"/>
              <a:ext cx="57150" cy="5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5" name="Oval 60">
              <a:extLst>
                <a:ext uri="{FF2B5EF4-FFF2-40B4-BE49-F238E27FC236}">
                  <a16:creationId xmlns:a16="http://schemas.microsoft.com/office/drawing/2014/main" id="{38A2F52F-DE79-2324-1C0A-A73E911C4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75" y="5056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6" name="Oval 61">
              <a:extLst>
                <a:ext uri="{FF2B5EF4-FFF2-40B4-BE49-F238E27FC236}">
                  <a16:creationId xmlns:a16="http://schemas.microsoft.com/office/drawing/2014/main" id="{703C95DB-6CC3-261D-0521-46EEDD581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8800" y="38560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7" name="Oval 62">
              <a:extLst>
                <a:ext uri="{FF2B5EF4-FFF2-40B4-BE49-F238E27FC236}">
                  <a16:creationId xmlns:a16="http://schemas.microsoft.com/office/drawing/2014/main" id="{99D51492-A969-E424-ED7F-B5A21A7FA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1438" y="4546601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8" name="Oval 63">
              <a:extLst>
                <a:ext uri="{FF2B5EF4-FFF2-40B4-BE49-F238E27FC236}">
                  <a16:creationId xmlns:a16="http://schemas.microsoft.com/office/drawing/2014/main" id="{1548B614-DF10-CA15-DB91-A90D50222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1438" y="4135438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9" name="Oval 64">
              <a:extLst>
                <a:ext uri="{FF2B5EF4-FFF2-40B4-BE49-F238E27FC236}">
                  <a16:creationId xmlns:a16="http://schemas.microsoft.com/office/drawing/2014/main" id="{2F59EA9F-34E9-5D62-DFF7-E476C6360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1438" y="4673601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80" name="Oval 65">
              <a:extLst>
                <a:ext uri="{FF2B5EF4-FFF2-40B4-BE49-F238E27FC236}">
                  <a16:creationId xmlns:a16="http://schemas.microsoft.com/office/drawing/2014/main" id="{7CBD6000-06EF-AED9-D285-CEC5E4286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5863" y="4673601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81" name="Oval 66">
              <a:extLst>
                <a:ext uri="{FF2B5EF4-FFF2-40B4-BE49-F238E27FC236}">
                  <a16:creationId xmlns:a16="http://schemas.microsoft.com/office/drawing/2014/main" id="{2416A86A-5AA6-C66D-B415-79CC20C14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5863" y="4135438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82" name="Oval 67">
              <a:extLst>
                <a:ext uri="{FF2B5EF4-FFF2-40B4-BE49-F238E27FC236}">
                  <a16:creationId xmlns:a16="http://schemas.microsoft.com/office/drawing/2014/main" id="{6599ED42-0709-90A9-66FE-D3F5AB4DA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5863" y="4419601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83" name="Oval 68">
              <a:extLst>
                <a:ext uri="{FF2B5EF4-FFF2-40B4-BE49-F238E27FC236}">
                  <a16:creationId xmlns:a16="http://schemas.microsoft.com/office/drawing/2014/main" id="{7F32ED42-C00D-C10C-CC2D-B9ADABCF3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5863" y="4278313"/>
              <a:ext cx="57150" cy="5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84" name="Oval 69">
              <a:extLst>
                <a:ext uri="{FF2B5EF4-FFF2-40B4-BE49-F238E27FC236}">
                  <a16:creationId xmlns:a16="http://schemas.microsoft.com/office/drawing/2014/main" id="{E69FF38E-961A-E52A-9F97-89E0963CC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5863" y="4802188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85" name="Oval 70">
              <a:extLst>
                <a:ext uri="{FF2B5EF4-FFF2-40B4-BE49-F238E27FC236}">
                  <a16:creationId xmlns:a16="http://schemas.microsoft.com/office/drawing/2014/main" id="{DE6CA4B5-146E-3535-E07C-A00F5FF73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5863" y="4546601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86" name="Oval 71">
              <a:extLst>
                <a:ext uri="{FF2B5EF4-FFF2-40B4-BE49-F238E27FC236}">
                  <a16:creationId xmlns:a16="http://schemas.microsoft.com/office/drawing/2014/main" id="{62355C02-FFD7-4789-7175-F183475EB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1438" y="4419601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87" name="Oval 72">
              <a:extLst>
                <a:ext uri="{FF2B5EF4-FFF2-40B4-BE49-F238E27FC236}">
                  <a16:creationId xmlns:a16="http://schemas.microsoft.com/office/drawing/2014/main" id="{544ACFDD-9BA5-A353-5D91-EA7524DDC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8800" y="51847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88" name="Oval 73">
              <a:extLst>
                <a:ext uri="{FF2B5EF4-FFF2-40B4-BE49-F238E27FC236}">
                  <a16:creationId xmlns:a16="http://schemas.microsoft.com/office/drawing/2014/main" id="{EB027B5A-7FD3-E062-7FBE-6CE0B25F6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8800" y="4929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89" name="Oval 74">
              <a:extLst>
                <a:ext uri="{FF2B5EF4-FFF2-40B4-BE49-F238E27FC236}">
                  <a16:creationId xmlns:a16="http://schemas.microsoft.com/office/drawing/2014/main" id="{22B634C6-7BA4-08F6-B6F9-BA0ED7809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8800" y="53117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90" name="Oval 75">
              <a:extLst>
                <a:ext uri="{FF2B5EF4-FFF2-40B4-BE49-F238E27FC236}">
                  <a16:creationId xmlns:a16="http://schemas.microsoft.com/office/drawing/2014/main" id="{D12189EA-876E-C603-A25B-4464811CD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8800" y="5056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91" name="Oval 76">
              <a:extLst>
                <a:ext uri="{FF2B5EF4-FFF2-40B4-BE49-F238E27FC236}">
                  <a16:creationId xmlns:a16="http://schemas.microsoft.com/office/drawing/2014/main" id="{08E70A11-9E2B-ECC2-CA71-F4CF1167D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8800" y="4673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92" name="Oval 77">
              <a:extLst>
                <a:ext uri="{FF2B5EF4-FFF2-40B4-BE49-F238E27FC236}">
                  <a16:creationId xmlns:a16="http://schemas.microsoft.com/office/drawing/2014/main" id="{88FD188E-99D5-A148-FA5D-9F9CB587D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8800" y="4802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93" name="Oval 78">
              <a:extLst>
                <a:ext uri="{FF2B5EF4-FFF2-40B4-BE49-F238E27FC236}">
                  <a16:creationId xmlns:a16="http://schemas.microsoft.com/office/drawing/2014/main" id="{722D1D5C-3D9D-FADE-50ED-7C882CB9E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8800" y="3997326"/>
              <a:ext cx="60325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94" name="Oval 79">
              <a:extLst>
                <a:ext uri="{FF2B5EF4-FFF2-40B4-BE49-F238E27FC236}">
                  <a16:creationId xmlns:a16="http://schemas.microsoft.com/office/drawing/2014/main" id="{FF3EDE57-F5B3-32F5-BDE8-49FE6A1BE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8800" y="4546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95" name="Oval 80">
              <a:extLst>
                <a:ext uri="{FF2B5EF4-FFF2-40B4-BE49-F238E27FC236}">
                  <a16:creationId xmlns:a16="http://schemas.microsoft.com/office/drawing/2014/main" id="{16535E0E-15DF-A61C-788A-64B8B0E56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8800" y="41354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96" name="Oval 81">
              <a:extLst>
                <a:ext uri="{FF2B5EF4-FFF2-40B4-BE49-F238E27FC236}">
                  <a16:creationId xmlns:a16="http://schemas.microsoft.com/office/drawing/2014/main" id="{90316232-9DAE-2314-11EE-CEEADF32A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8800" y="4278313"/>
              <a:ext cx="60325" cy="5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97" name="Oval 82">
              <a:extLst>
                <a:ext uri="{FF2B5EF4-FFF2-40B4-BE49-F238E27FC236}">
                  <a16:creationId xmlns:a16="http://schemas.microsoft.com/office/drawing/2014/main" id="{4E76FF73-A90B-81DA-8E13-700C931C5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8800" y="4419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98" name="Oval 83">
              <a:extLst>
                <a:ext uri="{FF2B5EF4-FFF2-40B4-BE49-F238E27FC236}">
                  <a16:creationId xmlns:a16="http://schemas.microsoft.com/office/drawing/2014/main" id="{A29CA458-3C02-EBED-3A14-26570DF53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75" y="3997326"/>
              <a:ext cx="60325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99" name="Oval 84">
              <a:extLst>
                <a:ext uri="{FF2B5EF4-FFF2-40B4-BE49-F238E27FC236}">
                  <a16:creationId xmlns:a16="http://schemas.microsoft.com/office/drawing/2014/main" id="{8441A993-F08C-7D32-62AF-A44EA0A25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75" y="4419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00" name="Oval 85">
              <a:extLst>
                <a:ext uri="{FF2B5EF4-FFF2-40B4-BE49-F238E27FC236}">
                  <a16:creationId xmlns:a16="http://schemas.microsoft.com/office/drawing/2014/main" id="{A7ED19EC-9642-6E1C-94B2-6B7AAD576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75" y="4546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01" name="Oval 86">
              <a:extLst>
                <a:ext uri="{FF2B5EF4-FFF2-40B4-BE49-F238E27FC236}">
                  <a16:creationId xmlns:a16="http://schemas.microsoft.com/office/drawing/2014/main" id="{9FA4EE87-F50D-CEAA-8D3C-04BA4CDBD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75" y="3433763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02" name="Oval 87">
              <a:extLst>
                <a:ext uri="{FF2B5EF4-FFF2-40B4-BE49-F238E27FC236}">
                  <a16:creationId xmlns:a16="http://schemas.microsoft.com/office/drawing/2014/main" id="{3836D522-C3FC-17B6-DDD2-7A7EE4209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75" y="4278313"/>
              <a:ext cx="60325" cy="5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03" name="Oval 88">
              <a:extLst>
                <a:ext uri="{FF2B5EF4-FFF2-40B4-BE49-F238E27FC236}">
                  <a16:creationId xmlns:a16="http://schemas.microsoft.com/office/drawing/2014/main" id="{C472ED89-72E9-8560-657D-F19D8F15A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75" y="4802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04" name="Oval 89">
              <a:extLst>
                <a:ext uri="{FF2B5EF4-FFF2-40B4-BE49-F238E27FC236}">
                  <a16:creationId xmlns:a16="http://schemas.microsoft.com/office/drawing/2014/main" id="{DF8C6F61-B166-C3E5-F15E-45F2B1498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75" y="4673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05" name="Oval 90">
              <a:extLst>
                <a:ext uri="{FF2B5EF4-FFF2-40B4-BE49-F238E27FC236}">
                  <a16:creationId xmlns:a16="http://schemas.microsoft.com/office/drawing/2014/main" id="{FBADC6B9-B59B-202F-9C09-01797E101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75" y="371475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06" name="Oval 91">
              <a:extLst>
                <a:ext uri="{FF2B5EF4-FFF2-40B4-BE49-F238E27FC236}">
                  <a16:creationId xmlns:a16="http://schemas.microsoft.com/office/drawing/2014/main" id="{599D955D-CE7C-0789-1FE4-AD2793557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75" y="35718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07" name="Oval 92">
              <a:extLst>
                <a:ext uri="{FF2B5EF4-FFF2-40B4-BE49-F238E27FC236}">
                  <a16:creationId xmlns:a16="http://schemas.microsoft.com/office/drawing/2014/main" id="{2B12C992-FB33-AD81-57AE-7251C07CA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75" y="4929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08" name="Oval 93">
              <a:extLst>
                <a:ext uri="{FF2B5EF4-FFF2-40B4-BE49-F238E27FC236}">
                  <a16:creationId xmlns:a16="http://schemas.microsoft.com/office/drawing/2014/main" id="{F6C4A422-DBED-E687-8A51-3AC352F11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75" y="41354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09" name="Oval 94">
              <a:extLst>
                <a:ext uri="{FF2B5EF4-FFF2-40B4-BE49-F238E27FC236}">
                  <a16:creationId xmlns:a16="http://schemas.microsoft.com/office/drawing/2014/main" id="{62E4D66B-516C-FA4B-859F-337462250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75" y="38560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0" name="Oval 95">
              <a:extLst>
                <a:ext uri="{FF2B5EF4-FFF2-40B4-BE49-F238E27FC236}">
                  <a16:creationId xmlns:a16="http://schemas.microsoft.com/office/drawing/2014/main" id="{D4C26F56-95B3-B0E9-00A9-2B0A96639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538" y="3571876"/>
              <a:ext cx="58738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1" name="Oval 96">
              <a:extLst>
                <a:ext uri="{FF2B5EF4-FFF2-40B4-BE49-F238E27FC236}">
                  <a16:creationId xmlns:a16="http://schemas.microsoft.com/office/drawing/2014/main" id="{E9DF0DE1-29AC-E880-B630-6A3473BA0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7650" y="41354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2" name="Oval 97">
              <a:extLst>
                <a:ext uri="{FF2B5EF4-FFF2-40B4-BE49-F238E27FC236}">
                  <a16:creationId xmlns:a16="http://schemas.microsoft.com/office/drawing/2014/main" id="{F02A8C10-A0BC-9E78-CBBB-478E59ADB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7650" y="5056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3" name="Oval 98">
              <a:extLst>
                <a:ext uri="{FF2B5EF4-FFF2-40B4-BE49-F238E27FC236}">
                  <a16:creationId xmlns:a16="http://schemas.microsoft.com/office/drawing/2014/main" id="{ECEC0907-0C95-F8D9-8181-6D4EED4F1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7650" y="371475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4" name="Oval 99">
              <a:extLst>
                <a:ext uri="{FF2B5EF4-FFF2-40B4-BE49-F238E27FC236}">
                  <a16:creationId xmlns:a16="http://schemas.microsoft.com/office/drawing/2014/main" id="{235244FD-A216-149E-5FD0-7AE2C4DD4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7650" y="38560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5" name="Oval 100">
              <a:extLst>
                <a:ext uri="{FF2B5EF4-FFF2-40B4-BE49-F238E27FC236}">
                  <a16:creationId xmlns:a16="http://schemas.microsoft.com/office/drawing/2014/main" id="{C0206619-FA97-914E-9472-55EBDB156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7650" y="4278313"/>
              <a:ext cx="60325" cy="5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6" name="Oval 101">
              <a:extLst>
                <a:ext uri="{FF2B5EF4-FFF2-40B4-BE49-F238E27FC236}">
                  <a16:creationId xmlns:a16="http://schemas.microsoft.com/office/drawing/2014/main" id="{1F705A44-8F99-232A-909A-0E8A67B5D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7650" y="4546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7" name="Oval 102">
              <a:extLst>
                <a:ext uri="{FF2B5EF4-FFF2-40B4-BE49-F238E27FC236}">
                  <a16:creationId xmlns:a16="http://schemas.microsoft.com/office/drawing/2014/main" id="{191DFD81-8404-7D31-DDFD-B9EE722A3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7650" y="4929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8" name="Oval 103">
              <a:extLst>
                <a:ext uri="{FF2B5EF4-FFF2-40B4-BE49-F238E27FC236}">
                  <a16:creationId xmlns:a16="http://schemas.microsoft.com/office/drawing/2014/main" id="{2AB5E391-4C33-466E-062E-BB97BDFD3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7650" y="4802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9" name="Oval 104">
              <a:extLst>
                <a:ext uri="{FF2B5EF4-FFF2-40B4-BE49-F238E27FC236}">
                  <a16:creationId xmlns:a16="http://schemas.microsoft.com/office/drawing/2014/main" id="{2F377FDF-93E5-A4B0-2434-DA2E0F367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7650" y="4673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0" name="Oval 105">
              <a:extLst>
                <a:ext uri="{FF2B5EF4-FFF2-40B4-BE49-F238E27FC236}">
                  <a16:creationId xmlns:a16="http://schemas.microsoft.com/office/drawing/2014/main" id="{A7447864-B027-79BB-CAC5-5B7044AC6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7650" y="3433763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1" name="Oval 106">
              <a:extLst>
                <a:ext uri="{FF2B5EF4-FFF2-40B4-BE49-F238E27FC236}">
                  <a16:creationId xmlns:a16="http://schemas.microsoft.com/office/drawing/2014/main" id="{31A0FD95-DD03-5361-7DEF-7158BC935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7650" y="4419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2" name="Oval 107">
              <a:extLst>
                <a:ext uri="{FF2B5EF4-FFF2-40B4-BE49-F238E27FC236}">
                  <a16:creationId xmlns:a16="http://schemas.microsoft.com/office/drawing/2014/main" id="{FEC7DB23-043F-6100-48E8-03DE6BEC3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7650" y="3997326"/>
              <a:ext cx="60325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3" name="Oval 108">
              <a:extLst>
                <a:ext uri="{FF2B5EF4-FFF2-40B4-BE49-F238E27FC236}">
                  <a16:creationId xmlns:a16="http://schemas.microsoft.com/office/drawing/2014/main" id="{18B14A6F-8336-A21F-B39C-C4B5890CF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75" y="4419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4" name="Oval 109">
              <a:extLst>
                <a:ext uri="{FF2B5EF4-FFF2-40B4-BE49-F238E27FC236}">
                  <a16:creationId xmlns:a16="http://schemas.microsoft.com/office/drawing/2014/main" id="{E14808C4-D157-9D10-67D8-BE3988A32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75" y="4673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5" name="Oval 110">
              <a:extLst>
                <a:ext uri="{FF2B5EF4-FFF2-40B4-BE49-F238E27FC236}">
                  <a16:creationId xmlns:a16="http://schemas.microsoft.com/office/drawing/2014/main" id="{764B665A-BA52-7FA1-F9A5-39E8C8C9C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75" y="4546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6" name="Oval 111">
              <a:extLst>
                <a:ext uri="{FF2B5EF4-FFF2-40B4-BE49-F238E27FC236}">
                  <a16:creationId xmlns:a16="http://schemas.microsoft.com/office/drawing/2014/main" id="{78FE62D2-28E3-15EF-A93C-5712523EF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75" y="4278313"/>
              <a:ext cx="60325" cy="5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7" name="Oval 112">
              <a:extLst>
                <a:ext uri="{FF2B5EF4-FFF2-40B4-BE49-F238E27FC236}">
                  <a16:creationId xmlns:a16="http://schemas.microsoft.com/office/drawing/2014/main" id="{3C1CD324-3844-7C21-68AC-E05127E6E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75" y="41354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8" name="Oval 113">
              <a:extLst>
                <a:ext uri="{FF2B5EF4-FFF2-40B4-BE49-F238E27FC236}">
                  <a16:creationId xmlns:a16="http://schemas.microsoft.com/office/drawing/2014/main" id="{64CB2B40-1005-BE20-9310-B7C025329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75" y="5056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9" name="Oval 114">
              <a:extLst>
                <a:ext uri="{FF2B5EF4-FFF2-40B4-BE49-F238E27FC236}">
                  <a16:creationId xmlns:a16="http://schemas.microsoft.com/office/drawing/2014/main" id="{0866394E-3048-6951-8F95-CA404E565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75" y="53117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0" name="Oval 115">
              <a:extLst>
                <a:ext uri="{FF2B5EF4-FFF2-40B4-BE49-F238E27FC236}">
                  <a16:creationId xmlns:a16="http://schemas.microsoft.com/office/drawing/2014/main" id="{5CE35295-C9EB-65AC-9D6A-BCC8BC8B4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75" y="51847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1" name="Oval 116">
              <a:extLst>
                <a:ext uri="{FF2B5EF4-FFF2-40B4-BE49-F238E27FC236}">
                  <a16:creationId xmlns:a16="http://schemas.microsoft.com/office/drawing/2014/main" id="{0701C2E7-3C00-5675-5CF4-AA33C9627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75" y="4802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2" name="Oval 117">
              <a:extLst>
                <a:ext uri="{FF2B5EF4-FFF2-40B4-BE49-F238E27FC236}">
                  <a16:creationId xmlns:a16="http://schemas.microsoft.com/office/drawing/2014/main" id="{B487CF1D-0A18-77C5-E8BB-51694B296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75" y="3997326"/>
              <a:ext cx="60325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3" name="Oval 118">
              <a:extLst>
                <a:ext uri="{FF2B5EF4-FFF2-40B4-BE49-F238E27FC236}">
                  <a16:creationId xmlns:a16="http://schemas.microsoft.com/office/drawing/2014/main" id="{3FB89265-ABF6-72A9-A516-89EE85467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75" y="4929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4" name="Oval 119">
              <a:extLst>
                <a:ext uri="{FF2B5EF4-FFF2-40B4-BE49-F238E27FC236}">
                  <a16:creationId xmlns:a16="http://schemas.microsoft.com/office/drawing/2014/main" id="{E2B2C449-7265-22E1-92CE-7A277E5E1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7650" y="35718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5" name="Oval 120">
              <a:extLst>
                <a:ext uri="{FF2B5EF4-FFF2-40B4-BE49-F238E27FC236}">
                  <a16:creationId xmlns:a16="http://schemas.microsoft.com/office/drawing/2014/main" id="{59F5575E-63B4-1E26-E9BD-BFB6CF6E7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9775" y="4546601"/>
              <a:ext cx="55563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6" name="Oval 121">
              <a:extLst>
                <a:ext uri="{FF2B5EF4-FFF2-40B4-BE49-F238E27FC236}">
                  <a16:creationId xmlns:a16="http://schemas.microsoft.com/office/drawing/2014/main" id="{6600086F-8D29-DA61-4033-FD10B2193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9775" y="3856038"/>
              <a:ext cx="55563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7" name="Oval 122">
              <a:extLst>
                <a:ext uri="{FF2B5EF4-FFF2-40B4-BE49-F238E27FC236}">
                  <a16:creationId xmlns:a16="http://schemas.microsoft.com/office/drawing/2014/main" id="{B65E8475-2E9A-7BAE-0940-9F39E84F9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9775" y="4135438"/>
              <a:ext cx="55563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8" name="Oval 123">
              <a:extLst>
                <a:ext uri="{FF2B5EF4-FFF2-40B4-BE49-F238E27FC236}">
                  <a16:creationId xmlns:a16="http://schemas.microsoft.com/office/drawing/2014/main" id="{CF043665-FC94-C3FA-DF31-21DAEDC68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6500" y="51847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39" name="Oval 124">
              <a:extLst>
                <a:ext uri="{FF2B5EF4-FFF2-40B4-BE49-F238E27FC236}">
                  <a16:creationId xmlns:a16="http://schemas.microsoft.com/office/drawing/2014/main" id="{A140342A-0B9C-8377-099A-587D347FF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9775" y="4673601"/>
              <a:ext cx="55563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0" name="Oval 125">
              <a:extLst>
                <a:ext uri="{FF2B5EF4-FFF2-40B4-BE49-F238E27FC236}">
                  <a16:creationId xmlns:a16="http://schemas.microsoft.com/office/drawing/2014/main" id="{32B2609E-14BA-E5E2-93AF-1237063B5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9775" y="4419601"/>
              <a:ext cx="55563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1" name="Oval 126">
              <a:extLst>
                <a:ext uri="{FF2B5EF4-FFF2-40B4-BE49-F238E27FC236}">
                  <a16:creationId xmlns:a16="http://schemas.microsoft.com/office/drawing/2014/main" id="{2799023F-8C4A-275F-D3B7-D2EF2210C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9775" y="3714751"/>
              <a:ext cx="55563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2" name="Oval 127">
              <a:extLst>
                <a:ext uri="{FF2B5EF4-FFF2-40B4-BE49-F238E27FC236}">
                  <a16:creationId xmlns:a16="http://schemas.microsoft.com/office/drawing/2014/main" id="{40CE2870-A14A-3112-C515-23A8EAEF3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9775" y="4802188"/>
              <a:ext cx="55563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3" name="Oval 128">
              <a:extLst>
                <a:ext uri="{FF2B5EF4-FFF2-40B4-BE49-F238E27FC236}">
                  <a16:creationId xmlns:a16="http://schemas.microsoft.com/office/drawing/2014/main" id="{01F4CB4B-D35C-AC1F-002C-26C331A8A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9775" y="4929188"/>
              <a:ext cx="55563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4" name="Oval 129">
              <a:extLst>
                <a:ext uri="{FF2B5EF4-FFF2-40B4-BE49-F238E27FC236}">
                  <a16:creationId xmlns:a16="http://schemas.microsoft.com/office/drawing/2014/main" id="{4040B681-F74F-3CEA-BA87-471CDE8D2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9775" y="3997326"/>
              <a:ext cx="55563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5" name="Oval 130">
              <a:extLst>
                <a:ext uri="{FF2B5EF4-FFF2-40B4-BE49-F238E27FC236}">
                  <a16:creationId xmlns:a16="http://schemas.microsoft.com/office/drawing/2014/main" id="{4C009372-EB1E-F8F1-370B-B75B3BBE1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2613" y="4419601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6" name="Oval 131">
              <a:extLst>
                <a:ext uri="{FF2B5EF4-FFF2-40B4-BE49-F238E27FC236}">
                  <a16:creationId xmlns:a16="http://schemas.microsoft.com/office/drawing/2014/main" id="{96FE3BAC-CE8B-B2CF-5EC4-04C83A6F7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7650" y="33147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7" name="Oval 132">
              <a:extLst>
                <a:ext uri="{FF2B5EF4-FFF2-40B4-BE49-F238E27FC236}">
                  <a16:creationId xmlns:a16="http://schemas.microsoft.com/office/drawing/2014/main" id="{D2828357-B152-DADD-B431-A61F727C6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7650" y="53117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8" name="Oval 133">
              <a:extLst>
                <a:ext uri="{FF2B5EF4-FFF2-40B4-BE49-F238E27FC236}">
                  <a16:creationId xmlns:a16="http://schemas.microsoft.com/office/drawing/2014/main" id="{A316F483-3C7A-A7C1-22F9-8FA732C3D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2613" y="4546601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9" name="Oval 134">
              <a:extLst>
                <a:ext uri="{FF2B5EF4-FFF2-40B4-BE49-F238E27FC236}">
                  <a16:creationId xmlns:a16="http://schemas.microsoft.com/office/drawing/2014/main" id="{349632E6-127A-D42A-1E3E-D211CE104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7650" y="51847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0" name="Oval 135">
              <a:extLst>
                <a:ext uri="{FF2B5EF4-FFF2-40B4-BE49-F238E27FC236}">
                  <a16:creationId xmlns:a16="http://schemas.microsoft.com/office/drawing/2014/main" id="{71C96C8F-52F2-718B-E2E1-5DC542DD7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2613" y="4278313"/>
              <a:ext cx="57150" cy="5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1" name="Oval 136">
              <a:extLst>
                <a:ext uri="{FF2B5EF4-FFF2-40B4-BE49-F238E27FC236}">
                  <a16:creationId xmlns:a16="http://schemas.microsoft.com/office/drawing/2014/main" id="{B0CC873F-D269-246C-734E-79E62E7B3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2613" y="4673601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2" name="Oval 137">
              <a:extLst>
                <a:ext uri="{FF2B5EF4-FFF2-40B4-BE49-F238E27FC236}">
                  <a16:creationId xmlns:a16="http://schemas.microsoft.com/office/drawing/2014/main" id="{8B2A7AAD-7B4D-8A52-FE79-0244F9E4E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2613" y="3997326"/>
              <a:ext cx="57150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3" name="Oval 138">
              <a:extLst>
                <a:ext uri="{FF2B5EF4-FFF2-40B4-BE49-F238E27FC236}">
                  <a16:creationId xmlns:a16="http://schemas.microsoft.com/office/drawing/2014/main" id="{08603AE4-4EDD-28D3-2B82-13CF5D6DE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2613" y="4135438"/>
              <a:ext cx="57150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4" name="Oval 139">
              <a:extLst>
                <a:ext uri="{FF2B5EF4-FFF2-40B4-BE49-F238E27FC236}">
                  <a16:creationId xmlns:a16="http://schemas.microsoft.com/office/drawing/2014/main" id="{8220C5FB-EE6A-D37D-8EB3-F5298E19F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9775" y="4278313"/>
              <a:ext cx="55563" cy="5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5" name="Oval 140">
              <a:extLst>
                <a:ext uri="{FF2B5EF4-FFF2-40B4-BE49-F238E27FC236}">
                  <a16:creationId xmlns:a16="http://schemas.microsoft.com/office/drawing/2014/main" id="{4F604BD9-9496-6494-69F9-317293590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0925" y="4929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6" name="Oval 141">
              <a:extLst>
                <a:ext uri="{FF2B5EF4-FFF2-40B4-BE49-F238E27FC236}">
                  <a16:creationId xmlns:a16="http://schemas.microsoft.com/office/drawing/2014/main" id="{C651524A-CC8E-D615-B393-FA0EDE4AF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0925" y="51847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7" name="Oval 142">
              <a:extLst>
                <a:ext uri="{FF2B5EF4-FFF2-40B4-BE49-F238E27FC236}">
                  <a16:creationId xmlns:a16="http://schemas.microsoft.com/office/drawing/2014/main" id="{14D42D88-5091-4C96-4D8F-A65B0050F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0925" y="5056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8" name="Oval 143">
              <a:extLst>
                <a:ext uri="{FF2B5EF4-FFF2-40B4-BE49-F238E27FC236}">
                  <a16:creationId xmlns:a16="http://schemas.microsoft.com/office/drawing/2014/main" id="{F04561D3-A79C-ECC2-6959-08CB55EC9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6500" y="371475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9" name="Oval 144">
              <a:extLst>
                <a:ext uri="{FF2B5EF4-FFF2-40B4-BE49-F238E27FC236}">
                  <a16:creationId xmlns:a16="http://schemas.microsoft.com/office/drawing/2014/main" id="{FC62CDC6-E585-E091-D5BD-729067068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6500" y="3433763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0" name="Oval 145">
              <a:extLst>
                <a:ext uri="{FF2B5EF4-FFF2-40B4-BE49-F238E27FC236}">
                  <a16:creationId xmlns:a16="http://schemas.microsoft.com/office/drawing/2014/main" id="{F1FA3856-D3F9-9D1F-5302-AACE10FE8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6500" y="35718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1" name="Oval 146">
              <a:extLst>
                <a:ext uri="{FF2B5EF4-FFF2-40B4-BE49-F238E27FC236}">
                  <a16:creationId xmlns:a16="http://schemas.microsoft.com/office/drawing/2014/main" id="{675BF87D-2E4F-2825-038D-F18C33920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0925" y="4419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2" name="Oval 147">
              <a:extLst>
                <a:ext uri="{FF2B5EF4-FFF2-40B4-BE49-F238E27FC236}">
                  <a16:creationId xmlns:a16="http://schemas.microsoft.com/office/drawing/2014/main" id="{E3D80E0C-D778-CC2D-E759-59A5BDA3F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0925" y="4278313"/>
              <a:ext cx="60325" cy="5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3" name="Oval 148">
              <a:extLst>
                <a:ext uri="{FF2B5EF4-FFF2-40B4-BE49-F238E27FC236}">
                  <a16:creationId xmlns:a16="http://schemas.microsoft.com/office/drawing/2014/main" id="{429FDF51-AA80-9190-E3F2-E2D37542B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0925" y="4802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4" name="Oval 149">
              <a:extLst>
                <a:ext uri="{FF2B5EF4-FFF2-40B4-BE49-F238E27FC236}">
                  <a16:creationId xmlns:a16="http://schemas.microsoft.com/office/drawing/2014/main" id="{3EEBD21B-194A-A374-AFB3-9F7DDC251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0925" y="4673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5" name="Oval 150">
              <a:extLst>
                <a:ext uri="{FF2B5EF4-FFF2-40B4-BE49-F238E27FC236}">
                  <a16:creationId xmlns:a16="http://schemas.microsoft.com/office/drawing/2014/main" id="{F8572466-8D57-0D2F-6F1E-5507EE7D0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0925" y="4546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6" name="Oval 151">
              <a:extLst>
                <a:ext uri="{FF2B5EF4-FFF2-40B4-BE49-F238E27FC236}">
                  <a16:creationId xmlns:a16="http://schemas.microsoft.com/office/drawing/2014/main" id="{31F525DC-25B4-A60D-A10F-D3AD859D1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6500" y="4278313"/>
              <a:ext cx="60325" cy="5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7" name="Oval 152">
              <a:extLst>
                <a:ext uri="{FF2B5EF4-FFF2-40B4-BE49-F238E27FC236}">
                  <a16:creationId xmlns:a16="http://schemas.microsoft.com/office/drawing/2014/main" id="{AA95C91C-BCA2-C935-4CBB-92E27944A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6500" y="4673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8" name="Oval 153">
              <a:extLst>
                <a:ext uri="{FF2B5EF4-FFF2-40B4-BE49-F238E27FC236}">
                  <a16:creationId xmlns:a16="http://schemas.microsoft.com/office/drawing/2014/main" id="{CEB48870-2FE5-762B-8A6C-3E34F11CC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6500" y="4929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9" name="Oval 154">
              <a:extLst>
                <a:ext uri="{FF2B5EF4-FFF2-40B4-BE49-F238E27FC236}">
                  <a16:creationId xmlns:a16="http://schemas.microsoft.com/office/drawing/2014/main" id="{4D82FB0B-B745-FA79-4C12-4CD03DA36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6500" y="4802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0" name="Oval 155">
              <a:extLst>
                <a:ext uri="{FF2B5EF4-FFF2-40B4-BE49-F238E27FC236}">
                  <a16:creationId xmlns:a16="http://schemas.microsoft.com/office/drawing/2014/main" id="{3112600F-0389-0235-C87F-FF9868A9B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6500" y="38560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1" name="Oval 156">
              <a:extLst>
                <a:ext uri="{FF2B5EF4-FFF2-40B4-BE49-F238E27FC236}">
                  <a16:creationId xmlns:a16="http://schemas.microsoft.com/office/drawing/2014/main" id="{065EC40B-63EA-100E-D362-7AB1F6A5B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6500" y="53117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2" name="Oval 157">
              <a:extLst>
                <a:ext uri="{FF2B5EF4-FFF2-40B4-BE49-F238E27FC236}">
                  <a16:creationId xmlns:a16="http://schemas.microsoft.com/office/drawing/2014/main" id="{37B19D35-B260-1D37-826B-41FB4A06A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6500" y="5056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3" name="Oval 158">
              <a:extLst>
                <a:ext uri="{FF2B5EF4-FFF2-40B4-BE49-F238E27FC236}">
                  <a16:creationId xmlns:a16="http://schemas.microsoft.com/office/drawing/2014/main" id="{B0AC0F3F-3CD7-0F83-7FE0-3897186C4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6500" y="3997326"/>
              <a:ext cx="60325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4" name="Oval 159">
              <a:extLst>
                <a:ext uri="{FF2B5EF4-FFF2-40B4-BE49-F238E27FC236}">
                  <a16:creationId xmlns:a16="http://schemas.microsoft.com/office/drawing/2014/main" id="{136728E4-7D6C-C564-A29C-CB519F523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6500" y="4546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5" name="Oval 160">
              <a:extLst>
                <a:ext uri="{FF2B5EF4-FFF2-40B4-BE49-F238E27FC236}">
                  <a16:creationId xmlns:a16="http://schemas.microsoft.com/office/drawing/2014/main" id="{8848A6BD-8DEA-80DC-BD8E-F72043FB9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6500" y="41354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6" name="Oval 161">
              <a:extLst>
                <a:ext uri="{FF2B5EF4-FFF2-40B4-BE49-F238E27FC236}">
                  <a16:creationId xmlns:a16="http://schemas.microsoft.com/office/drawing/2014/main" id="{61F8DC5D-3A32-3301-33EA-A08074A41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0925" y="41354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7" name="Oval 162">
              <a:extLst>
                <a:ext uri="{FF2B5EF4-FFF2-40B4-BE49-F238E27FC236}">
                  <a16:creationId xmlns:a16="http://schemas.microsoft.com/office/drawing/2014/main" id="{D40B3E31-D308-A0CC-7E7A-8ABF58B6E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6500" y="4419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8" name="Oval 163">
              <a:extLst>
                <a:ext uri="{FF2B5EF4-FFF2-40B4-BE49-F238E27FC236}">
                  <a16:creationId xmlns:a16="http://schemas.microsoft.com/office/drawing/2014/main" id="{251600C2-0C36-5050-2CB7-DD25568FB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75" y="371475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9" name="Oval 164">
              <a:extLst>
                <a:ext uri="{FF2B5EF4-FFF2-40B4-BE49-F238E27FC236}">
                  <a16:creationId xmlns:a16="http://schemas.microsoft.com/office/drawing/2014/main" id="{65423CAA-A606-1FED-9139-1CFC8B563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5350" y="3997326"/>
              <a:ext cx="60325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0" name="Oval 165">
              <a:extLst>
                <a:ext uri="{FF2B5EF4-FFF2-40B4-BE49-F238E27FC236}">
                  <a16:creationId xmlns:a16="http://schemas.microsoft.com/office/drawing/2014/main" id="{42D20217-19A6-BBEA-3912-D1B473888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5350" y="5056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1" name="Oval 166">
              <a:extLst>
                <a:ext uri="{FF2B5EF4-FFF2-40B4-BE49-F238E27FC236}">
                  <a16:creationId xmlns:a16="http://schemas.microsoft.com/office/drawing/2014/main" id="{4ABFAE69-3E34-1A09-D1CA-38486F507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5350" y="371475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2" name="Oval 167">
              <a:extLst>
                <a:ext uri="{FF2B5EF4-FFF2-40B4-BE49-F238E27FC236}">
                  <a16:creationId xmlns:a16="http://schemas.microsoft.com/office/drawing/2014/main" id="{97F42373-0987-A28B-9BD7-C27FE44B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5350" y="38560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3" name="Oval 168">
              <a:extLst>
                <a:ext uri="{FF2B5EF4-FFF2-40B4-BE49-F238E27FC236}">
                  <a16:creationId xmlns:a16="http://schemas.microsoft.com/office/drawing/2014/main" id="{3805A68B-2C58-54C2-5386-0730B6595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5350" y="35718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4" name="Oval 169">
              <a:extLst>
                <a:ext uri="{FF2B5EF4-FFF2-40B4-BE49-F238E27FC236}">
                  <a16:creationId xmlns:a16="http://schemas.microsoft.com/office/drawing/2014/main" id="{0EA21251-4FB3-8174-59CE-1D34E6A0E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75" y="38560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5" name="Oval 170">
              <a:extLst>
                <a:ext uri="{FF2B5EF4-FFF2-40B4-BE49-F238E27FC236}">
                  <a16:creationId xmlns:a16="http://schemas.microsoft.com/office/drawing/2014/main" id="{9F642B2D-F084-E77A-94FB-3FCF17252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75" y="35718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6" name="Oval 171">
              <a:extLst>
                <a:ext uri="{FF2B5EF4-FFF2-40B4-BE49-F238E27FC236}">
                  <a16:creationId xmlns:a16="http://schemas.microsoft.com/office/drawing/2014/main" id="{C94A37C1-B7A8-2147-5DB4-580E6C65E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75" y="33147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7" name="Oval 172">
              <a:extLst>
                <a:ext uri="{FF2B5EF4-FFF2-40B4-BE49-F238E27FC236}">
                  <a16:creationId xmlns:a16="http://schemas.microsoft.com/office/drawing/2014/main" id="{4E7EA755-987C-EB3C-3358-9FEC3A4C4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2075" y="3433763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8" name="Oval 173">
              <a:extLst>
                <a:ext uri="{FF2B5EF4-FFF2-40B4-BE49-F238E27FC236}">
                  <a16:creationId xmlns:a16="http://schemas.microsoft.com/office/drawing/2014/main" id="{512DCB1B-E3EE-79EE-BB54-3CC83FE53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5350" y="4419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89" name="Oval 174">
              <a:extLst>
                <a:ext uri="{FF2B5EF4-FFF2-40B4-BE49-F238E27FC236}">
                  <a16:creationId xmlns:a16="http://schemas.microsoft.com/office/drawing/2014/main" id="{B9960094-0208-92A0-2648-9B6079FE9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0925" y="3571876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0" name="Oval 175">
              <a:extLst>
                <a:ext uri="{FF2B5EF4-FFF2-40B4-BE49-F238E27FC236}">
                  <a16:creationId xmlns:a16="http://schemas.microsoft.com/office/drawing/2014/main" id="{59AC9BFF-DD5F-A349-4611-000AE90484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0925" y="3433763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1" name="Oval 176">
              <a:extLst>
                <a:ext uri="{FF2B5EF4-FFF2-40B4-BE49-F238E27FC236}">
                  <a16:creationId xmlns:a16="http://schemas.microsoft.com/office/drawing/2014/main" id="{7BE26C74-DC1C-F20F-44DA-81FF61F1F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0925" y="38560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2" name="Oval 177">
              <a:extLst>
                <a:ext uri="{FF2B5EF4-FFF2-40B4-BE49-F238E27FC236}">
                  <a16:creationId xmlns:a16="http://schemas.microsoft.com/office/drawing/2014/main" id="{1355D080-9A50-2E87-FF75-C448A0E8D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5350" y="4802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3" name="Oval 178">
              <a:extLst>
                <a:ext uri="{FF2B5EF4-FFF2-40B4-BE49-F238E27FC236}">
                  <a16:creationId xmlns:a16="http://schemas.microsoft.com/office/drawing/2014/main" id="{07CF3CE3-58BC-7B14-5210-780465638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0925" y="371475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4" name="Oval 179">
              <a:extLst>
                <a:ext uri="{FF2B5EF4-FFF2-40B4-BE49-F238E27FC236}">
                  <a16:creationId xmlns:a16="http://schemas.microsoft.com/office/drawing/2014/main" id="{7B7E4487-0A3E-6DE1-78CB-9C7C60293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5350" y="413543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5" name="Oval 180">
              <a:extLst>
                <a:ext uri="{FF2B5EF4-FFF2-40B4-BE49-F238E27FC236}">
                  <a16:creationId xmlns:a16="http://schemas.microsoft.com/office/drawing/2014/main" id="{BCAEF970-BEEA-8270-AA36-5A12785B8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0925" y="3997326"/>
              <a:ext cx="60325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6" name="Oval 181">
              <a:extLst>
                <a:ext uri="{FF2B5EF4-FFF2-40B4-BE49-F238E27FC236}">
                  <a16:creationId xmlns:a16="http://schemas.microsoft.com/office/drawing/2014/main" id="{7E05C46D-E339-6A8B-AFBC-82227E232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5350" y="4929188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7" name="Oval 182">
              <a:extLst>
                <a:ext uri="{FF2B5EF4-FFF2-40B4-BE49-F238E27FC236}">
                  <a16:creationId xmlns:a16="http://schemas.microsoft.com/office/drawing/2014/main" id="{C8A69B6C-6F0B-F41F-7885-0A33156A5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5350" y="4278313"/>
              <a:ext cx="60325" cy="587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8" name="Oval 183">
              <a:extLst>
                <a:ext uri="{FF2B5EF4-FFF2-40B4-BE49-F238E27FC236}">
                  <a16:creationId xmlns:a16="http://schemas.microsoft.com/office/drawing/2014/main" id="{A480C7B1-47F4-793C-1DAC-D6C4F0BFA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5350" y="4673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99" name="Oval 184">
              <a:extLst>
                <a:ext uri="{FF2B5EF4-FFF2-40B4-BE49-F238E27FC236}">
                  <a16:creationId xmlns:a16="http://schemas.microsoft.com/office/drawing/2014/main" id="{519F3C3C-79F2-566C-DE23-4BA3E4E02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5350" y="45466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794DE211-0E8C-4028-5527-4288A932582D}"/>
              </a:ext>
            </a:extLst>
          </p:cNvPr>
          <p:cNvGrpSpPr/>
          <p:nvPr userDrawn="1"/>
        </p:nvGrpSpPr>
        <p:grpSpPr>
          <a:xfrm>
            <a:off x="9069434" y="4155656"/>
            <a:ext cx="2107201" cy="2099517"/>
            <a:chOff x="8875713" y="4224337"/>
            <a:chExt cx="1741488" cy="1735138"/>
          </a:xfrm>
        </p:grpSpPr>
        <p:sp>
          <p:nvSpPr>
            <p:cNvPr id="202" name="Freeform 227">
              <a:extLst>
                <a:ext uri="{FF2B5EF4-FFF2-40B4-BE49-F238E27FC236}">
                  <a16:creationId xmlns:a16="http://schemas.microsoft.com/office/drawing/2014/main" id="{31F49410-026D-1A17-D047-8F9E01EC1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8425" y="4581525"/>
              <a:ext cx="1104900" cy="1343025"/>
            </a:xfrm>
            <a:custGeom>
              <a:avLst/>
              <a:gdLst>
                <a:gd name="T0" fmla="*/ 312 w 312"/>
                <a:gd name="T1" fmla="*/ 369 h 379"/>
                <a:gd name="T2" fmla="*/ 15 w 312"/>
                <a:gd name="T3" fmla="*/ 0 h 379"/>
                <a:gd name="T4" fmla="*/ 0 w 312"/>
                <a:gd name="T5" fmla="*/ 22 h 379"/>
                <a:gd name="T6" fmla="*/ 286 w 312"/>
                <a:gd name="T7" fmla="*/ 379 h 379"/>
                <a:gd name="T8" fmla="*/ 312 w 312"/>
                <a:gd name="T9" fmla="*/ 36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379">
                  <a:moveTo>
                    <a:pt x="312" y="369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0" y="7"/>
                    <a:pt x="5" y="14"/>
                    <a:pt x="0" y="22"/>
                  </a:cubicBezTo>
                  <a:cubicBezTo>
                    <a:pt x="286" y="379"/>
                    <a:pt x="286" y="379"/>
                    <a:pt x="286" y="379"/>
                  </a:cubicBezTo>
                  <a:cubicBezTo>
                    <a:pt x="295" y="376"/>
                    <a:pt x="303" y="373"/>
                    <a:pt x="312" y="3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03" name="Freeform 228">
              <a:extLst>
                <a:ext uri="{FF2B5EF4-FFF2-40B4-BE49-F238E27FC236}">
                  <a16:creationId xmlns:a16="http://schemas.microsoft.com/office/drawing/2014/main" id="{7D0E615E-42AF-FCD5-E0A7-6D291D05F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1138" y="4443412"/>
              <a:ext cx="1150938" cy="1403350"/>
            </a:xfrm>
            <a:custGeom>
              <a:avLst/>
              <a:gdLst>
                <a:gd name="T0" fmla="*/ 325 w 325"/>
                <a:gd name="T1" fmla="*/ 383 h 396"/>
                <a:gd name="T2" fmla="*/ 18 w 325"/>
                <a:gd name="T3" fmla="*/ 0 h 396"/>
                <a:gd name="T4" fmla="*/ 0 w 325"/>
                <a:gd name="T5" fmla="*/ 18 h 396"/>
                <a:gd name="T6" fmla="*/ 304 w 325"/>
                <a:gd name="T7" fmla="*/ 396 h 396"/>
                <a:gd name="T8" fmla="*/ 325 w 325"/>
                <a:gd name="T9" fmla="*/ 38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" h="396">
                  <a:moveTo>
                    <a:pt x="325" y="383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2" y="6"/>
                    <a:pt x="5" y="12"/>
                    <a:pt x="0" y="18"/>
                  </a:cubicBezTo>
                  <a:cubicBezTo>
                    <a:pt x="304" y="396"/>
                    <a:pt x="304" y="396"/>
                    <a:pt x="304" y="396"/>
                  </a:cubicBezTo>
                  <a:cubicBezTo>
                    <a:pt x="311" y="392"/>
                    <a:pt x="318" y="388"/>
                    <a:pt x="325" y="3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04" name="Freeform 229">
              <a:extLst>
                <a:ext uri="{FF2B5EF4-FFF2-40B4-BE49-F238E27FC236}">
                  <a16:creationId xmlns:a16="http://schemas.microsoft.com/office/drawing/2014/main" id="{93799058-D5AE-9F59-E6C6-A09402C60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7463" y="4752975"/>
              <a:ext cx="993775" cy="1206500"/>
            </a:xfrm>
            <a:custGeom>
              <a:avLst/>
              <a:gdLst>
                <a:gd name="T0" fmla="*/ 281 w 281"/>
                <a:gd name="T1" fmla="*/ 338 h 341"/>
                <a:gd name="T2" fmla="*/ 10 w 281"/>
                <a:gd name="T3" fmla="*/ 0 h 341"/>
                <a:gd name="T4" fmla="*/ 0 w 281"/>
                <a:gd name="T5" fmla="*/ 29 h 341"/>
                <a:gd name="T6" fmla="*/ 251 w 281"/>
                <a:gd name="T7" fmla="*/ 341 h 341"/>
                <a:gd name="T8" fmla="*/ 281 w 281"/>
                <a:gd name="T9" fmla="*/ 338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341">
                  <a:moveTo>
                    <a:pt x="281" y="338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7" y="10"/>
                    <a:pt x="3" y="19"/>
                    <a:pt x="0" y="29"/>
                  </a:cubicBezTo>
                  <a:cubicBezTo>
                    <a:pt x="251" y="341"/>
                    <a:pt x="251" y="341"/>
                    <a:pt x="251" y="341"/>
                  </a:cubicBezTo>
                  <a:cubicBezTo>
                    <a:pt x="261" y="341"/>
                    <a:pt x="271" y="339"/>
                    <a:pt x="281" y="3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05" name="Freeform 230">
              <a:extLst>
                <a:ext uri="{FF2B5EF4-FFF2-40B4-BE49-F238E27FC236}">
                  <a16:creationId xmlns:a16="http://schemas.microsoft.com/office/drawing/2014/main" id="{971A7786-277B-61B8-0A7D-7A929239E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38" y="4224337"/>
              <a:ext cx="804863" cy="989013"/>
            </a:xfrm>
            <a:custGeom>
              <a:avLst/>
              <a:gdLst>
                <a:gd name="T0" fmla="*/ 38 w 227"/>
                <a:gd name="T1" fmla="*/ 6 h 279"/>
                <a:gd name="T2" fmla="*/ 0 w 227"/>
                <a:gd name="T3" fmla="*/ 0 h 279"/>
                <a:gd name="T4" fmla="*/ 224 w 227"/>
                <a:gd name="T5" fmla="*/ 279 h 279"/>
                <a:gd name="T6" fmla="*/ 227 w 227"/>
                <a:gd name="T7" fmla="*/ 241 h 279"/>
                <a:gd name="T8" fmla="*/ 38 w 227"/>
                <a:gd name="T9" fmla="*/ 6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79">
                  <a:moveTo>
                    <a:pt x="38" y="6"/>
                  </a:moveTo>
                  <a:cubicBezTo>
                    <a:pt x="25" y="3"/>
                    <a:pt x="13" y="1"/>
                    <a:pt x="0" y="0"/>
                  </a:cubicBezTo>
                  <a:cubicBezTo>
                    <a:pt x="224" y="279"/>
                    <a:pt x="224" y="279"/>
                    <a:pt x="224" y="279"/>
                  </a:cubicBezTo>
                  <a:cubicBezTo>
                    <a:pt x="226" y="266"/>
                    <a:pt x="227" y="254"/>
                    <a:pt x="227" y="241"/>
                  </a:cubicBezTo>
                  <a:lnTo>
                    <a:pt x="38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06" name="Freeform 231">
              <a:extLst>
                <a:ext uri="{FF2B5EF4-FFF2-40B4-BE49-F238E27FC236}">
                  <a16:creationId xmlns:a16="http://schemas.microsoft.com/office/drawing/2014/main" id="{7699358E-0EE9-126A-8FE7-6EE2BC0A1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5713" y="4972050"/>
              <a:ext cx="800100" cy="987425"/>
            </a:xfrm>
            <a:custGeom>
              <a:avLst/>
              <a:gdLst>
                <a:gd name="T0" fmla="*/ 226 w 226"/>
                <a:gd name="T1" fmla="*/ 279 h 279"/>
                <a:gd name="T2" fmla="*/ 2 w 226"/>
                <a:gd name="T3" fmla="*/ 0 h 279"/>
                <a:gd name="T4" fmla="*/ 0 w 226"/>
                <a:gd name="T5" fmla="*/ 38 h 279"/>
                <a:gd name="T6" fmla="*/ 189 w 226"/>
                <a:gd name="T7" fmla="*/ 273 h 279"/>
                <a:gd name="T8" fmla="*/ 226 w 226"/>
                <a:gd name="T9" fmla="*/ 27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" h="279">
                  <a:moveTo>
                    <a:pt x="226" y="279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2"/>
                    <a:pt x="0" y="25"/>
                    <a:pt x="0" y="38"/>
                  </a:cubicBezTo>
                  <a:cubicBezTo>
                    <a:pt x="189" y="273"/>
                    <a:pt x="189" y="273"/>
                    <a:pt x="189" y="273"/>
                  </a:cubicBezTo>
                  <a:cubicBezTo>
                    <a:pt x="201" y="276"/>
                    <a:pt x="214" y="278"/>
                    <a:pt x="226" y="2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07" name="Freeform 232">
              <a:extLst>
                <a:ext uri="{FF2B5EF4-FFF2-40B4-BE49-F238E27FC236}">
                  <a16:creationId xmlns:a16="http://schemas.microsoft.com/office/drawing/2014/main" id="{90B40D6D-80F2-3B5F-8BDF-1CF0528E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6075" y="4333875"/>
              <a:ext cx="1154113" cy="1406525"/>
            </a:xfrm>
            <a:custGeom>
              <a:avLst/>
              <a:gdLst>
                <a:gd name="T0" fmla="*/ 326 w 326"/>
                <a:gd name="T1" fmla="*/ 379 h 397"/>
                <a:gd name="T2" fmla="*/ 22 w 326"/>
                <a:gd name="T3" fmla="*/ 0 h 397"/>
                <a:gd name="T4" fmla="*/ 0 w 326"/>
                <a:gd name="T5" fmla="*/ 14 h 397"/>
                <a:gd name="T6" fmla="*/ 308 w 326"/>
                <a:gd name="T7" fmla="*/ 397 h 397"/>
                <a:gd name="T8" fmla="*/ 326 w 326"/>
                <a:gd name="T9" fmla="*/ 379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397">
                  <a:moveTo>
                    <a:pt x="326" y="37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5" y="5"/>
                    <a:pt x="7" y="9"/>
                    <a:pt x="0" y="14"/>
                  </a:cubicBezTo>
                  <a:cubicBezTo>
                    <a:pt x="308" y="397"/>
                    <a:pt x="308" y="397"/>
                    <a:pt x="308" y="397"/>
                  </a:cubicBezTo>
                  <a:cubicBezTo>
                    <a:pt x="314" y="391"/>
                    <a:pt x="320" y="385"/>
                    <a:pt x="326" y="3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08" name="Freeform 233">
              <a:extLst>
                <a:ext uri="{FF2B5EF4-FFF2-40B4-BE49-F238E27FC236}">
                  <a16:creationId xmlns:a16="http://schemas.microsoft.com/office/drawing/2014/main" id="{A36113E4-0EC6-EA24-414D-A524CBBEC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0788" y="4302125"/>
              <a:ext cx="484188" cy="601663"/>
            </a:xfrm>
            <a:custGeom>
              <a:avLst/>
              <a:gdLst>
                <a:gd name="T0" fmla="*/ 0 w 137"/>
                <a:gd name="T1" fmla="*/ 0 h 170"/>
                <a:gd name="T2" fmla="*/ 137 w 137"/>
                <a:gd name="T3" fmla="*/ 170 h 170"/>
                <a:gd name="T4" fmla="*/ 88 w 137"/>
                <a:gd name="T5" fmla="*/ 69 h 170"/>
                <a:gd name="T6" fmla="*/ 0 w 137"/>
                <a:gd name="T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170">
                  <a:moveTo>
                    <a:pt x="0" y="0"/>
                  </a:moveTo>
                  <a:cubicBezTo>
                    <a:pt x="137" y="170"/>
                    <a:pt x="137" y="170"/>
                    <a:pt x="137" y="170"/>
                  </a:cubicBezTo>
                  <a:cubicBezTo>
                    <a:pt x="129" y="134"/>
                    <a:pt x="113" y="100"/>
                    <a:pt x="88" y="69"/>
                  </a:cubicBezTo>
                  <a:cubicBezTo>
                    <a:pt x="64" y="39"/>
                    <a:pt x="34" y="1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09" name="Freeform 234">
              <a:extLst>
                <a:ext uri="{FF2B5EF4-FFF2-40B4-BE49-F238E27FC236}">
                  <a16:creationId xmlns:a16="http://schemas.microsoft.com/office/drawing/2014/main" id="{F1C74732-2A8A-F75E-BE75-B4E2493F5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6350" y="5280025"/>
              <a:ext cx="481013" cy="601663"/>
            </a:xfrm>
            <a:custGeom>
              <a:avLst/>
              <a:gdLst>
                <a:gd name="T0" fmla="*/ 136 w 136"/>
                <a:gd name="T1" fmla="*/ 170 h 170"/>
                <a:gd name="T2" fmla="*/ 0 w 136"/>
                <a:gd name="T3" fmla="*/ 0 h 170"/>
                <a:gd name="T4" fmla="*/ 48 w 136"/>
                <a:gd name="T5" fmla="*/ 101 h 170"/>
                <a:gd name="T6" fmla="*/ 136 w 136"/>
                <a:gd name="T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170">
                  <a:moveTo>
                    <a:pt x="136" y="17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6"/>
                    <a:pt x="24" y="70"/>
                    <a:pt x="48" y="101"/>
                  </a:cubicBezTo>
                  <a:cubicBezTo>
                    <a:pt x="73" y="131"/>
                    <a:pt x="103" y="154"/>
                    <a:pt x="136" y="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10" name="Freeform 235">
              <a:extLst>
                <a:ext uri="{FF2B5EF4-FFF2-40B4-BE49-F238E27FC236}">
                  <a16:creationId xmlns:a16="http://schemas.microsoft.com/office/drawing/2014/main" id="{5AA1F3E6-5068-FFFC-02D7-783E20C07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9588" y="4259262"/>
              <a:ext cx="1100138" cy="1343025"/>
            </a:xfrm>
            <a:custGeom>
              <a:avLst/>
              <a:gdLst>
                <a:gd name="T0" fmla="*/ 25 w 311"/>
                <a:gd name="T1" fmla="*/ 0 h 379"/>
                <a:gd name="T2" fmla="*/ 0 w 311"/>
                <a:gd name="T3" fmla="*/ 9 h 379"/>
                <a:gd name="T4" fmla="*/ 297 w 311"/>
                <a:gd name="T5" fmla="*/ 379 h 379"/>
                <a:gd name="T6" fmla="*/ 311 w 311"/>
                <a:gd name="T7" fmla="*/ 357 h 379"/>
                <a:gd name="T8" fmla="*/ 25 w 311"/>
                <a:gd name="T9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379">
                  <a:moveTo>
                    <a:pt x="25" y="0"/>
                  </a:moveTo>
                  <a:cubicBezTo>
                    <a:pt x="17" y="3"/>
                    <a:pt x="8" y="6"/>
                    <a:pt x="0" y="9"/>
                  </a:cubicBezTo>
                  <a:cubicBezTo>
                    <a:pt x="297" y="379"/>
                    <a:pt x="297" y="379"/>
                    <a:pt x="297" y="379"/>
                  </a:cubicBezTo>
                  <a:cubicBezTo>
                    <a:pt x="302" y="372"/>
                    <a:pt x="307" y="364"/>
                    <a:pt x="311" y="357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11" name="Freeform 236">
              <a:extLst>
                <a:ext uri="{FF2B5EF4-FFF2-40B4-BE49-F238E27FC236}">
                  <a16:creationId xmlns:a16="http://schemas.microsoft.com/office/drawing/2014/main" id="{F242C59F-322D-C327-6E28-CBFDAE94A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6913" y="4224337"/>
              <a:ext cx="993775" cy="1208088"/>
            </a:xfrm>
            <a:custGeom>
              <a:avLst/>
              <a:gdLst>
                <a:gd name="T0" fmla="*/ 30 w 281"/>
                <a:gd name="T1" fmla="*/ 0 h 341"/>
                <a:gd name="T2" fmla="*/ 0 w 281"/>
                <a:gd name="T3" fmla="*/ 3 h 341"/>
                <a:gd name="T4" fmla="*/ 271 w 281"/>
                <a:gd name="T5" fmla="*/ 341 h 341"/>
                <a:gd name="T6" fmla="*/ 281 w 281"/>
                <a:gd name="T7" fmla="*/ 312 h 341"/>
                <a:gd name="T8" fmla="*/ 30 w 281"/>
                <a:gd name="T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341">
                  <a:moveTo>
                    <a:pt x="30" y="0"/>
                  </a:moveTo>
                  <a:cubicBezTo>
                    <a:pt x="20" y="0"/>
                    <a:pt x="10" y="1"/>
                    <a:pt x="0" y="3"/>
                  </a:cubicBezTo>
                  <a:cubicBezTo>
                    <a:pt x="271" y="341"/>
                    <a:pt x="271" y="341"/>
                    <a:pt x="271" y="341"/>
                  </a:cubicBezTo>
                  <a:cubicBezTo>
                    <a:pt x="275" y="331"/>
                    <a:pt x="278" y="322"/>
                    <a:pt x="281" y="312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5" name="Google Shape;14;p1">
            <a:extLst>
              <a:ext uri="{FF2B5EF4-FFF2-40B4-BE49-F238E27FC236}">
                <a16:creationId xmlns:a16="http://schemas.microsoft.com/office/drawing/2014/main" id="{6B22C370-2C13-69B8-BC82-47CD1299D8A7}"/>
              </a:ext>
            </a:extLst>
          </p:cNvPr>
          <p:cNvSpPr txBox="1"/>
          <p:nvPr userDrawn="1"/>
        </p:nvSpPr>
        <p:spPr>
          <a:xfrm>
            <a:off x="402556" y="6547416"/>
            <a:ext cx="488191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© Copyright 2025-26 By UnityOne AI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TM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 |  www.unityone.ai I  Not for Redistribution</a:t>
            </a:r>
          </a:p>
        </p:txBody>
      </p:sp>
      <p:sp>
        <p:nvSpPr>
          <p:cNvPr id="6" name="Google Shape;15;p1">
            <a:extLst>
              <a:ext uri="{FF2B5EF4-FFF2-40B4-BE49-F238E27FC236}">
                <a16:creationId xmlns:a16="http://schemas.microsoft.com/office/drawing/2014/main" id="{4833E834-91C6-1F9E-689A-CBCDD0E29D14}"/>
              </a:ext>
            </a:extLst>
          </p:cNvPr>
          <p:cNvSpPr txBox="1"/>
          <p:nvPr userDrawn="1"/>
        </p:nvSpPr>
        <p:spPr>
          <a:xfrm>
            <a:off x="5812807" y="6547416"/>
            <a:ext cx="7251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Google Shape;16;p1">
            <a:extLst>
              <a:ext uri="{FF2B5EF4-FFF2-40B4-BE49-F238E27FC236}">
                <a16:creationId xmlns:a16="http://schemas.microsoft.com/office/drawing/2014/main" id="{09AD5522-30BA-4F99-08EF-8D5362AA5ADF}"/>
              </a:ext>
            </a:extLst>
          </p:cNvPr>
          <p:cNvSpPr txBox="1"/>
          <p:nvPr userDrawn="1"/>
        </p:nvSpPr>
        <p:spPr>
          <a:xfrm>
            <a:off x="7066244" y="6547416"/>
            <a:ext cx="4723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t>Most Comprehensive Cloud Management Solution </a:t>
            </a:r>
          </a:p>
        </p:txBody>
      </p:sp>
      <p:sp>
        <p:nvSpPr>
          <p:cNvPr id="30" name="Title 33">
            <a:extLst>
              <a:ext uri="{FF2B5EF4-FFF2-40B4-BE49-F238E27FC236}">
                <a16:creationId xmlns:a16="http://schemas.microsoft.com/office/drawing/2014/main" id="{1AC829C6-7C27-72FC-B3B7-86633A1CDFEB}"/>
              </a:ext>
            </a:extLst>
          </p:cNvPr>
          <p:cNvSpPr txBox="1">
            <a:spLocks/>
          </p:cNvSpPr>
          <p:nvPr userDrawn="1"/>
        </p:nvSpPr>
        <p:spPr>
          <a:xfrm>
            <a:off x="575276" y="1759845"/>
            <a:ext cx="5364597" cy="1354195"/>
          </a:xfrm>
          <a:prstGeom prst="rect">
            <a:avLst/>
          </a:prstGeom>
        </p:spPr>
        <p:txBody>
          <a:bodyPr vert="horz" lIns="0" tIns="60949" rIns="0" bIns="60949" rtlCol="0" anchor="ctr">
            <a:sp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lang="en-US" sz="7200" b="1" kern="1200" smtClean="0">
                <a:solidFill>
                  <a:schemeClr val="bg1"/>
                </a:solidFill>
                <a:latin typeface="+mn-lt"/>
                <a:ea typeface="Segoe UI Black" panose="020B0A02040204020203" pitchFamily="34" charset="0"/>
                <a:cs typeface="+mj-cs"/>
              </a:defRPr>
            </a:lvl1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Proxima Nova"/>
                <a:cs typeface="Segoe UI" panose="020B0502040204020203" pitchFamily="34" charset="0"/>
                <a:sym typeface="Proxima Nova"/>
              </a:rPr>
              <a:t>Thank You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F75A2FE-4790-AE8A-AB41-7A599F1F14DE}"/>
              </a:ext>
            </a:extLst>
          </p:cNvPr>
          <p:cNvGrpSpPr/>
          <p:nvPr userDrawn="1"/>
        </p:nvGrpSpPr>
        <p:grpSpPr>
          <a:xfrm>
            <a:off x="575276" y="4836093"/>
            <a:ext cx="2375251" cy="355747"/>
            <a:chOff x="3670509" y="6181393"/>
            <a:chExt cx="2375251" cy="35574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82F1F6E-B26B-46E9-2533-663F2A75ABF2}"/>
                </a:ext>
              </a:extLst>
            </p:cNvPr>
            <p:cNvSpPr txBox="1"/>
            <p:nvPr userDrawn="1"/>
          </p:nvSpPr>
          <p:spPr>
            <a:xfrm>
              <a:off x="4234689" y="6253724"/>
              <a:ext cx="1811071" cy="21108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Bodoni 72 Book" charset="0"/>
                  <a:cs typeface="Bodoni 72 Book" charset="0"/>
                </a:rPr>
                <a:t>+1-888-853-7733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BC244E6-9090-D8DF-5E16-8D8B8FD4DE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02590" y="6181393"/>
              <a:ext cx="0" cy="355747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ECF8511-8ECE-55BC-B24F-4A784747F69E}"/>
                </a:ext>
              </a:extLst>
            </p:cNvPr>
            <p:cNvGrpSpPr/>
            <p:nvPr userDrawn="1"/>
          </p:nvGrpSpPr>
          <p:grpSpPr>
            <a:xfrm>
              <a:off x="3670509" y="6216053"/>
              <a:ext cx="280480" cy="286426"/>
              <a:chOff x="5118100" y="3792538"/>
              <a:chExt cx="449263" cy="458788"/>
            </a:xfrm>
            <a:solidFill>
              <a:schemeClr val="bg1"/>
            </a:solidFill>
          </p:grpSpPr>
          <p:sp>
            <p:nvSpPr>
              <p:cNvPr id="42" name="Freeform 39">
                <a:extLst>
                  <a:ext uri="{FF2B5EF4-FFF2-40B4-BE49-F238E27FC236}">
                    <a16:creationId xmlns:a16="http://schemas.microsoft.com/office/drawing/2014/main" id="{FED06846-FEEC-3188-2F1B-674F680736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35600" y="4051301"/>
                <a:ext cx="131763" cy="133350"/>
              </a:xfrm>
              <a:custGeom>
                <a:avLst/>
                <a:gdLst>
                  <a:gd name="T0" fmla="*/ 60 w 68"/>
                  <a:gd name="T1" fmla="*/ 35 h 68"/>
                  <a:gd name="T2" fmla="*/ 33 w 68"/>
                  <a:gd name="T3" fmla="*/ 7 h 68"/>
                  <a:gd name="T4" fmla="*/ 5 w 68"/>
                  <a:gd name="T5" fmla="*/ 7 h 68"/>
                  <a:gd name="T6" fmla="*/ 0 w 68"/>
                  <a:gd name="T7" fmla="*/ 12 h 68"/>
                  <a:gd name="T8" fmla="*/ 56 w 68"/>
                  <a:gd name="T9" fmla="*/ 68 h 68"/>
                  <a:gd name="T10" fmla="*/ 60 w 68"/>
                  <a:gd name="T11" fmla="*/ 63 h 68"/>
                  <a:gd name="T12" fmla="*/ 60 w 68"/>
                  <a:gd name="T13" fmla="*/ 35 h 68"/>
                  <a:gd name="T14" fmla="*/ 60 w 68"/>
                  <a:gd name="T15" fmla="*/ 35 h 68"/>
                  <a:gd name="T16" fmla="*/ 60 w 68"/>
                  <a:gd name="T17" fmla="*/ 3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68">
                    <a:moveTo>
                      <a:pt x="60" y="35"/>
                    </a:moveTo>
                    <a:cubicBezTo>
                      <a:pt x="33" y="7"/>
                      <a:pt x="33" y="7"/>
                      <a:pt x="33" y="7"/>
                    </a:cubicBezTo>
                    <a:cubicBezTo>
                      <a:pt x="25" y="0"/>
                      <a:pt x="12" y="0"/>
                      <a:pt x="5" y="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60" y="63"/>
                      <a:pt x="60" y="63"/>
                      <a:pt x="60" y="63"/>
                    </a:cubicBezTo>
                    <a:cubicBezTo>
                      <a:pt x="68" y="55"/>
                      <a:pt x="68" y="43"/>
                      <a:pt x="60" y="35"/>
                    </a:cubicBezTo>
                    <a:close/>
                    <a:moveTo>
                      <a:pt x="60" y="35"/>
                    </a:moveTo>
                    <a:cubicBezTo>
                      <a:pt x="60" y="35"/>
                      <a:pt x="60" y="35"/>
                      <a:pt x="60" y="3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45" name="Freeform 40">
                <a:extLst>
                  <a:ext uri="{FF2B5EF4-FFF2-40B4-BE49-F238E27FC236}">
                    <a16:creationId xmlns:a16="http://schemas.microsoft.com/office/drawing/2014/main" id="{0F3C3FA4-A57B-4C2C-BF43-DDFE24D09E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18100" y="3836988"/>
                <a:ext cx="406400" cy="414338"/>
              </a:xfrm>
              <a:custGeom>
                <a:avLst/>
                <a:gdLst>
                  <a:gd name="T0" fmla="*/ 155 w 210"/>
                  <a:gd name="T1" fmla="*/ 131 h 212"/>
                  <a:gd name="T2" fmla="*/ 135 w 210"/>
                  <a:gd name="T3" fmla="*/ 130 h 212"/>
                  <a:gd name="T4" fmla="*/ 80 w 210"/>
                  <a:gd name="T5" fmla="*/ 75 h 212"/>
                  <a:gd name="T6" fmla="*/ 79 w 210"/>
                  <a:gd name="T7" fmla="*/ 55 h 212"/>
                  <a:gd name="T8" fmla="*/ 23 w 210"/>
                  <a:gd name="T9" fmla="*/ 0 h 212"/>
                  <a:gd name="T10" fmla="*/ 27 w 210"/>
                  <a:gd name="T11" fmla="*/ 96 h 212"/>
                  <a:gd name="T12" fmla="*/ 114 w 210"/>
                  <a:gd name="T13" fmla="*/ 183 h 212"/>
                  <a:gd name="T14" fmla="*/ 210 w 210"/>
                  <a:gd name="T15" fmla="*/ 186 h 212"/>
                  <a:gd name="T16" fmla="*/ 155 w 210"/>
                  <a:gd name="T17" fmla="*/ 131 h 212"/>
                  <a:gd name="T18" fmla="*/ 155 w 210"/>
                  <a:gd name="T19" fmla="*/ 131 h 212"/>
                  <a:gd name="T20" fmla="*/ 155 w 210"/>
                  <a:gd name="T21" fmla="*/ 13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0" h="212">
                    <a:moveTo>
                      <a:pt x="155" y="131"/>
                    </a:moveTo>
                    <a:cubicBezTo>
                      <a:pt x="149" y="135"/>
                      <a:pt x="140" y="135"/>
                      <a:pt x="135" y="130"/>
                    </a:cubicBezTo>
                    <a:cubicBezTo>
                      <a:pt x="80" y="75"/>
                      <a:pt x="80" y="75"/>
                      <a:pt x="80" y="75"/>
                    </a:cubicBezTo>
                    <a:cubicBezTo>
                      <a:pt x="75" y="70"/>
                      <a:pt x="74" y="61"/>
                      <a:pt x="79" y="5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28"/>
                      <a:pt x="0" y="70"/>
                      <a:pt x="27" y="96"/>
                    </a:cubicBezTo>
                    <a:cubicBezTo>
                      <a:pt x="114" y="183"/>
                      <a:pt x="114" y="183"/>
                      <a:pt x="114" y="183"/>
                    </a:cubicBezTo>
                    <a:cubicBezTo>
                      <a:pt x="139" y="208"/>
                      <a:pt x="181" y="212"/>
                      <a:pt x="210" y="186"/>
                    </a:cubicBezTo>
                    <a:lnTo>
                      <a:pt x="155" y="131"/>
                    </a:lnTo>
                    <a:close/>
                    <a:moveTo>
                      <a:pt x="155" y="131"/>
                    </a:moveTo>
                    <a:cubicBezTo>
                      <a:pt x="155" y="131"/>
                      <a:pt x="155" y="131"/>
                      <a:pt x="155" y="1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:a16="http://schemas.microsoft.com/office/drawing/2014/main" id="{924D442D-CE42-AF2A-5F0A-A0B3DF9EED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80013" y="3792538"/>
                <a:ext cx="131763" cy="133350"/>
              </a:xfrm>
              <a:custGeom>
                <a:avLst/>
                <a:gdLst>
                  <a:gd name="T0" fmla="*/ 61 w 68"/>
                  <a:gd name="T1" fmla="*/ 35 h 68"/>
                  <a:gd name="T2" fmla="*/ 33 w 68"/>
                  <a:gd name="T3" fmla="*/ 7 h 68"/>
                  <a:gd name="T4" fmla="*/ 5 w 68"/>
                  <a:gd name="T5" fmla="*/ 7 h 68"/>
                  <a:gd name="T6" fmla="*/ 0 w 68"/>
                  <a:gd name="T7" fmla="*/ 12 h 68"/>
                  <a:gd name="T8" fmla="*/ 56 w 68"/>
                  <a:gd name="T9" fmla="*/ 68 h 68"/>
                  <a:gd name="T10" fmla="*/ 61 w 68"/>
                  <a:gd name="T11" fmla="*/ 63 h 68"/>
                  <a:gd name="T12" fmla="*/ 61 w 68"/>
                  <a:gd name="T13" fmla="*/ 35 h 68"/>
                  <a:gd name="T14" fmla="*/ 61 w 68"/>
                  <a:gd name="T15" fmla="*/ 35 h 68"/>
                  <a:gd name="T16" fmla="*/ 61 w 68"/>
                  <a:gd name="T17" fmla="*/ 3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68">
                    <a:moveTo>
                      <a:pt x="61" y="35"/>
                    </a:moveTo>
                    <a:cubicBezTo>
                      <a:pt x="33" y="7"/>
                      <a:pt x="33" y="7"/>
                      <a:pt x="33" y="7"/>
                    </a:cubicBezTo>
                    <a:cubicBezTo>
                      <a:pt x="25" y="0"/>
                      <a:pt x="12" y="0"/>
                      <a:pt x="5" y="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8" y="55"/>
                      <a:pt x="68" y="43"/>
                      <a:pt x="61" y="35"/>
                    </a:cubicBezTo>
                    <a:close/>
                    <a:moveTo>
                      <a:pt x="61" y="35"/>
                    </a:moveTo>
                    <a:cubicBezTo>
                      <a:pt x="61" y="35"/>
                      <a:pt x="61" y="35"/>
                      <a:pt x="61" y="3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B0101F6-DA7C-078F-283B-09B5B3C0435C}"/>
              </a:ext>
            </a:extLst>
          </p:cNvPr>
          <p:cNvGrpSpPr/>
          <p:nvPr userDrawn="1"/>
        </p:nvGrpSpPr>
        <p:grpSpPr>
          <a:xfrm>
            <a:off x="575276" y="3327579"/>
            <a:ext cx="3191591" cy="355747"/>
            <a:chOff x="3659100" y="5184734"/>
            <a:chExt cx="3191591" cy="35574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9D1E59C-244E-C13C-093E-99E31355AD23}"/>
                </a:ext>
              </a:extLst>
            </p:cNvPr>
            <p:cNvSpPr txBox="1"/>
            <p:nvPr userDrawn="1"/>
          </p:nvSpPr>
          <p:spPr>
            <a:xfrm>
              <a:off x="4234689" y="5257065"/>
              <a:ext cx="2616002" cy="21108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ea typeface="Bodoni 72 Book" charset="0"/>
                  <a:cs typeface="Bodoni 72 Book" charset="0"/>
                </a:rPr>
                <a:t>contact@unityone.ai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3FED74B-9348-7721-28B5-32F46F7546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02590" y="5184734"/>
              <a:ext cx="0" cy="355747"/>
            </a:xfrm>
            <a:prstGeom prst="line">
              <a:avLst/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D3281EB-6874-B910-516D-8F5AA285020B}"/>
                </a:ext>
              </a:extLst>
            </p:cNvPr>
            <p:cNvGrpSpPr/>
            <p:nvPr userDrawn="1"/>
          </p:nvGrpSpPr>
          <p:grpSpPr>
            <a:xfrm>
              <a:off x="3659100" y="5247708"/>
              <a:ext cx="303298" cy="229800"/>
              <a:chOff x="4491038" y="3808413"/>
              <a:chExt cx="517525" cy="392113"/>
            </a:xfrm>
            <a:solidFill>
              <a:schemeClr val="bg1"/>
            </a:solidFill>
          </p:grpSpPr>
          <p:sp>
            <p:nvSpPr>
              <p:cNvPr id="212" name="Freeform 42">
                <a:extLst>
                  <a:ext uri="{FF2B5EF4-FFF2-40B4-BE49-F238E27FC236}">
                    <a16:creationId xmlns:a16="http://schemas.microsoft.com/office/drawing/2014/main" id="{8C33E253-B8C2-6169-B73F-0AB8F58219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97388" y="3808413"/>
                <a:ext cx="508000" cy="239713"/>
              </a:xfrm>
              <a:custGeom>
                <a:avLst/>
                <a:gdLst>
                  <a:gd name="T0" fmla="*/ 2 w 262"/>
                  <a:gd name="T1" fmla="*/ 16 h 122"/>
                  <a:gd name="T2" fmla="*/ 122 w 262"/>
                  <a:gd name="T3" fmla="*/ 119 h 122"/>
                  <a:gd name="T4" fmla="*/ 131 w 262"/>
                  <a:gd name="T5" fmla="*/ 122 h 122"/>
                  <a:gd name="T6" fmla="*/ 139 w 262"/>
                  <a:gd name="T7" fmla="*/ 119 h 122"/>
                  <a:gd name="T8" fmla="*/ 259 w 262"/>
                  <a:gd name="T9" fmla="*/ 16 h 122"/>
                  <a:gd name="T10" fmla="*/ 260 w 262"/>
                  <a:gd name="T11" fmla="*/ 8 h 122"/>
                  <a:gd name="T12" fmla="*/ 242 w 262"/>
                  <a:gd name="T13" fmla="*/ 0 h 122"/>
                  <a:gd name="T14" fmla="*/ 19 w 262"/>
                  <a:gd name="T15" fmla="*/ 0 h 122"/>
                  <a:gd name="T16" fmla="*/ 1 w 262"/>
                  <a:gd name="T17" fmla="*/ 8 h 122"/>
                  <a:gd name="T18" fmla="*/ 2 w 262"/>
                  <a:gd name="T19" fmla="*/ 16 h 122"/>
                  <a:gd name="T20" fmla="*/ 2 w 262"/>
                  <a:gd name="T21" fmla="*/ 16 h 122"/>
                  <a:gd name="T22" fmla="*/ 2 w 262"/>
                  <a:gd name="T23" fmla="*/ 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22">
                    <a:moveTo>
                      <a:pt x="2" y="16"/>
                    </a:moveTo>
                    <a:cubicBezTo>
                      <a:pt x="39" y="47"/>
                      <a:pt x="104" y="102"/>
                      <a:pt x="122" y="119"/>
                    </a:cubicBezTo>
                    <a:cubicBezTo>
                      <a:pt x="125" y="121"/>
                      <a:pt x="128" y="122"/>
                      <a:pt x="131" y="122"/>
                    </a:cubicBezTo>
                    <a:cubicBezTo>
                      <a:pt x="133" y="122"/>
                      <a:pt x="136" y="121"/>
                      <a:pt x="139" y="119"/>
                    </a:cubicBezTo>
                    <a:cubicBezTo>
                      <a:pt x="158" y="102"/>
                      <a:pt x="222" y="47"/>
                      <a:pt x="259" y="16"/>
                    </a:cubicBezTo>
                    <a:cubicBezTo>
                      <a:pt x="261" y="14"/>
                      <a:pt x="262" y="11"/>
                      <a:pt x="260" y="8"/>
                    </a:cubicBezTo>
                    <a:cubicBezTo>
                      <a:pt x="255" y="3"/>
                      <a:pt x="249" y="0"/>
                      <a:pt x="24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2" y="0"/>
                      <a:pt x="6" y="3"/>
                      <a:pt x="1" y="8"/>
                    </a:cubicBezTo>
                    <a:cubicBezTo>
                      <a:pt x="0" y="11"/>
                      <a:pt x="0" y="14"/>
                      <a:pt x="2" y="16"/>
                    </a:cubicBezTo>
                    <a:close/>
                    <a:moveTo>
                      <a:pt x="2" y="16"/>
                    </a:moveTo>
                    <a:cubicBezTo>
                      <a:pt x="2" y="16"/>
                      <a:pt x="2" y="16"/>
                      <a:pt x="2" y="1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213" name="Freeform 43">
                <a:extLst>
                  <a:ext uri="{FF2B5EF4-FFF2-40B4-BE49-F238E27FC236}">
                    <a16:creationId xmlns:a16="http://schemas.microsoft.com/office/drawing/2014/main" id="{B762C135-62F6-A902-2C32-73EB2B728C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3938" y="3871913"/>
                <a:ext cx="174625" cy="273050"/>
              </a:xfrm>
              <a:custGeom>
                <a:avLst/>
                <a:gdLst>
                  <a:gd name="T0" fmla="*/ 87 w 90"/>
                  <a:gd name="T1" fmla="*/ 1 h 139"/>
                  <a:gd name="T2" fmla="*/ 81 w 90"/>
                  <a:gd name="T3" fmla="*/ 2 h 139"/>
                  <a:gd name="T4" fmla="*/ 2 w 90"/>
                  <a:gd name="T5" fmla="*/ 70 h 139"/>
                  <a:gd name="T6" fmla="*/ 0 w 90"/>
                  <a:gd name="T7" fmla="*/ 74 h 139"/>
                  <a:gd name="T8" fmla="*/ 2 w 90"/>
                  <a:gd name="T9" fmla="*/ 78 h 139"/>
                  <a:gd name="T10" fmla="*/ 82 w 90"/>
                  <a:gd name="T11" fmla="*/ 138 h 139"/>
                  <a:gd name="T12" fmla="*/ 85 w 90"/>
                  <a:gd name="T13" fmla="*/ 139 h 139"/>
                  <a:gd name="T14" fmla="*/ 87 w 90"/>
                  <a:gd name="T15" fmla="*/ 138 h 139"/>
                  <a:gd name="T16" fmla="*/ 90 w 90"/>
                  <a:gd name="T17" fmla="*/ 133 h 139"/>
                  <a:gd name="T18" fmla="*/ 90 w 90"/>
                  <a:gd name="T19" fmla="*/ 6 h 139"/>
                  <a:gd name="T20" fmla="*/ 87 w 90"/>
                  <a:gd name="T21" fmla="*/ 1 h 139"/>
                  <a:gd name="T22" fmla="*/ 87 w 90"/>
                  <a:gd name="T23" fmla="*/ 1 h 139"/>
                  <a:gd name="T24" fmla="*/ 87 w 90"/>
                  <a:gd name="T25" fmla="*/ 1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139">
                    <a:moveTo>
                      <a:pt x="87" y="1"/>
                    </a:moveTo>
                    <a:cubicBezTo>
                      <a:pt x="85" y="0"/>
                      <a:pt x="83" y="0"/>
                      <a:pt x="81" y="2"/>
                    </a:cubicBezTo>
                    <a:cubicBezTo>
                      <a:pt x="57" y="22"/>
                      <a:pt x="26" y="49"/>
                      <a:pt x="2" y="70"/>
                    </a:cubicBezTo>
                    <a:cubicBezTo>
                      <a:pt x="0" y="71"/>
                      <a:pt x="0" y="72"/>
                      <a:pt x="0" y="74"/>
                    </a:cubicBezTo>
                    <a:cubicBezTo>
                      <a:pt x="0" y="76"/>
                      <a:pt x="0" y="77"/>
                      <a:pt x="2" y="78"/>
                    </a:cubicBezTo>
                    <a:cubicBezTo>
                      <a:pt x="24" y="96"/>
                      <a:pt x="57" y="120"/>
                      <a:pt x="82" y="138"/>
                    </a:cubicBezTo>
                    <a:cubicBezTo>
                      <a:pt x="83" y="139"/>
                      <a:pt x="84" y="139"/>
                      <a:pt x="85" y="139"/>
                    </a:cubicBezTo>
                    <a:cubicBezTo>
                      <a:pt x="86" y="139"/>
                      <a:pt x="87" y="139"/>
                      <a:pt x="87" y="138"/>
                    </a:cubicBezTo>
                    <a:cubicBezTo>
                      <a:pt x="89" y="137"/>
                      <a:pt x="90" y="135"/>
                      <a:pt x="90" y="133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90" y="4"/>
                      <a:pt x="89" y="2"/>
                      <a:pt x="87" y="1"/>
                    </a:cubicBezTo>
                    <a:close/>
                    <a:moveTo>
                      <a:pt x="87" y="1"/>
                    </a:moveTo>
                    <a:cubicBezTo>
                      <a:pt x="87" y="1"/>
                      <a:pt x="87" y="1"/>
                      <a:pt x="87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214" name="Freeform 44">
                <a:extLst>
                  <a:ext uri="{FF2B5EF4-FFF2-40B4-BE49-F238E27FC236}">
                    <a16:creationId xmlns:a16="http://schemas.microsoft.com/office/drawing/2014/main" id="{248E68A4-F9D6-CDB8-C30A-B3C49F3701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91038" y="3871913"/>
                <a:ext cx="176213" cy="273050"/>
              </a:xfrm>
              <a:custGeom>
                <a:avLst/>
                <a:gdLst>
                  <a:gd name="T0" fmla="*/ 8 w 91"/>
                  <a:gd name="T1" fmla="*/ 138 h 139"/>
                  <a:gd name="T2" fmla="*/ 88 w 91"/>
                  <a:gd name="T3" fmla="*/ 78 h 139"/>
                  <a:gd name="T4" fmla="*/ 91 w 91"/>
                  <a:gd name="T5" fmla="*/ 74 h 139"/>
                  <a:gd name="T6" fmla="*/ 89 w 91"/>
                  <a:gd name="T7" fmla="*/ 70 h 139"/>
                  <a:gd name="T8" fmla="*/ 9 w 91"/>
                  <a:gd name="T9" fmla="*/ 2 h 139"/>
                  <a:gd name="T10" fmla="*/ 3 w 91"/>
                  <a:gd name="T11" fmla="*/ 1 h 139"/>
                  <a:gd name="T12" fmla="*/ 0 w 91"/>
                  <a:gd name="T13" fmla="*/ 6 h 139"/>
                  <a:gd name="T14" fmla="*/ 0 w 91"/>
                  <a:gd name="T15" fmla="*/ 133 h 139"/>
                  <a:gd name="T16" fmla="*/ 3 w 91"/>
                  <a:gd name="T17" fmla="*/ 138 h 139"/>
                  <a:gd name="T18" fmla="*/ 5 w 91"/>
                  <a:gd name="T19" fmla="*/ 139 h 139"/>
                  <a:gd name="T20" fmla="*/ 8 w 91"/>
                  <a:gd name="T21" fmla="*/ 138 h 139"/>
                  <a:gd name="T22" fmla="*/ 8 w 91"/>
                  <a:gd name="T23" fmla="*/ 138 h 139"/>
                  <a:gd name="T24" fmla="*/ 8 w 91"/>
                  <a:gd name="T25" fmla="*/ 13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1" h="139">
                    <a:moveTo>
                      <a:pt x="8" y="138"/>
                    </a:moveTo>
                    <a:cubicBezTo>
                      <a:pt x="33" y="120"/>
                      <a:pt x="66" y="96"/>
                      <a:pt x="88" y="78"/>
                    </a:cubicBezTo>
                    <a:cubicBezTo>
                      <a:pt x="90" y="77"/>
                      <a:pt x="90" y="76"/>
                      <a:pt x="91" y="74"/>
                    </a:cubicBezTo>
                    <a:cubicBezTo>
                      <a:pt x="91" y="72"/>
                      <a:pt x="90" y="71"/>
                      <a:pt x="89" y="70"/>
                    </a:cubicBezTo>
                    <a:cubicBezTo>
                      <a:pt x="65" y="49"/>
                      <a:pt x="33" y="22"/>
                      <a:pt x="9" y="2"/>
                    </a:cubicBezTo>
                    <a:cubicBezTo>
                      <a:pt x="7" y="0"/>
                      <a:pt x="5" y="0"/>
                      <a:pt x="3" y="1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0" y="135"/>
                      <a:pt x="1" y="137"/>
                      <a:pt x="3" y="138"/>
                    </a:cubicBezTo>
                    <a:cubicBezTo>
                      <a:pt x="3" y="139"/>
                      <a:pt x="4" y="139"/>
                      <a:pt x="5" y="139"/>
                    </a:cubicBezTo>
                    <a:cubicBezTo>
                      <a:pt x="6" y="139"/>
                      <a:pt x="8" y="139"/>
                      <a:pt x="8" y="138"/>
                    </a:cubicBezTo>
                    <a:close/>
                    <a:moveTo>
                      <a:pt x="8" y="138"/>
                    </a:moveTo>
                    <a:cubicBezTo>
                      <a:pt x="8" y="138"/>
                      <a:pt x="8" y="138"/>
                      <a:pt x="8" y="13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  <p:sp>
            <p:nvSpPr>
              <p:cNvPr id="215" name="Freeform 45">
                <a:extLst>
                  <a:ext uri="{FF2B5EF4-FFF2-40B4-BE49-F238E27FC236}">
                    <a16:creationId xmlns:a16="http://schemas.microsoft.com/office/drawing/2014/main" id="{85E3D7FE-0ECE-5D76-DF32-24FD1ACFCA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98975" y="4033838"/>
                <a:ext cx="501650" cy="166688"/>
              </a:xfrm>
              <a:custGeom>
                <a:avLst/>
                <a:gdLst>
                  <a:gd name="T0" fmla="*/ 257 w 259"/>
                  <a:gd name="T1" fmla="*/ 70 h 85"/>
                  <a:gd name="T2" fmla="*/ 165 w 259"/>
                  <a:gd name="T3" fmla="*/ 1 h 85"/>
                  <a:gd name="T4" fmla="*/ 157 w 259"/>
                  <a:gd name="T5" fmla="*/ 1 h 85"/>
                  <a:gd name="T6" fmla="*/ 145 w 259"/>
                  <a:gd name="T7" fmla="*/ 12 h 85"/>
                  <a:gd name="T8" fmla="*/ 114 w 259"/>
                  <a:gd name="T9" fmla="*/ 12 h 85"/>
                  <a:gd name="T10" fmla="*/ 102 w 259"/>
                  <a:gd name="T11" fmla="*/ 1 h 85"/>
                  <a:gd name="T12" fmla="*/ 95 w 259"/>
                  <a:gd name="T13" fmla="*/ 1 h 85"/>
                  <a:gd name="T14" fmla="*/ 2 w 259"/>
                  <a:gd name="T15" fmla="*/ 70 h 85"/>
                  <a:gd name="T16" fmla="*/ 0 w 259"/>
                  <a:gd name="T17" fmla="*/ 74 h 85"/>
                  <a:gd name="T18" fmla="*/ 2 w 259"/>
                  <a:gd name="T19" fmla="*/ 78 h 85"/>
                  <a:gd name="T20" fmla="*/ 18 w 259"/>
                  <a:gd name="T21" fmla="*/ 85 h 85"/>
                  <a:gd name="T22" fmla="*/ 241 w 259"/>
                  <a:gd name="T23" fmla="*/ 85 h 85"/>
                  <a:gd name="T24" fmla="*/ 257 w 259"/>
                  <a:gd name="T25" fmla="*/ 78 h 85"/>
                  <a:gd name="T26" fmla="*/ 259 w 259"/>
                  <a:gd name="T27" fmla="*/ 74 h 85"/>
                  <a:gd name="T28" fmla="*/ 257 w 259"/>
                  <a:gd name="T29" fmla="*/ 70 h 85"/>
                  <a:gd name="T30" fmla="*/ 257 w 259"/>
                  <a:gd name="T31" fmla="*/ 70 h 85"/>
                  <a:gd name="T32" fmla="*/ 257 w 259"/>
                  <a:gd name="T33" fmla="*/ 7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9" h="85">
                    <a:moveTo>
                      <a:pt x="257" y="70"/>
                    </a:moveTo>
                    <a:cubicBezTo>
                      <a:pt x="233" y="53"/>
                      <a:pt x="190" y="22"/>
                      <a:pt x="165" y="1"/>
                    </a:cubicBezTo>
                    <a:cubicBezTo>
                      <a:pt x="162" y="0"/>
                      <a:pt x="159" y="0"/>
                      <a:pt x="157" y="1"/>
                    </a:cubicBezTo>
                    <a:cubicBezTo>
                      <a:pt x="152" y="6"/>
                      <a:pt x="148" y="10"/>
                      <a:pt x="145" y="12"/>
                    </a:cubicBezTo>
                    <a:cubicBezTo>
                      <a:pt x="136" y="20"/>
                      <a:pt x="123" y="20"/>
                      <a:pt x="114" y="12"/>
                    </a:cubicBezTo>
                    <a:cubicBezTo>
                      <a:pt x="111" y="9"/>
                      <a:pt x="107" y="6"/>
                      <a:pt x="102" y="1"/>
                    </a:cubicBezTo>
                    <a:cubicBezTo>
                      <a:pt x="100" y="0"/>
                      <a:pt x="97" y="0"/>
                      <a:pt x="95" y="1"/>
                    </a:cubicBezTo>
                    <a:cubicBezTo>
                      <a:pt x="69" y="22"/>
                      <a:pt x="26" y="53"/>
                      <a:pt x="2" y="70"/>
                    </a:cubicBezTo>
                    <a:cubicBezTo>
                      <a:pt x="1" y="71"/>
                      <a:pt x="0" y="72"/>
                      <a:pt x="0" y="74"/>
                    </a:cubicBezTo>
                    <a:cubicBezTo>
                      <a:pt x="0" y="76"/>
                      <a:pt x="1" y="77"/>
                      <a:pt x="2" y="78"/>
                    </a:cubicBezTo>
                    <a:cubicBezTo>
                      <a:pt x="6" y="83"/>
                      <a:pt x="12" y="85"/>
                      <a:pt x="18" y="85"/>
                    </a:cubicBezTo>
                    <a:cubicBezTo>
                      <a:pt x="241" y="85"/>
                      <a:pt x="241" y="85"/>
                      <a:pt x="241" y="85"/>
                    </a:cubicBezTo>
                    <a:cubicBezTo>
                      <a:pt x="247" y="85"/>
                      <a:pt x="253" y="83"/>
                      <a:pt x="257" y="78"/>
                    </a:cubicBezTo>
                    <a:cubicBezTo>
                      <a:pt x="259" y="77"/>
                      <a:pt x="259" y="76"/>
                      <a:pt x="259" y="74"/>
                    </a:cubicBezTo>
                    <a:cubicBezTo>
                      <a:pt x="259" y="72"/>
                      <a:pt x="258" y="71"/>
                      <a:pt x="257" y="70"/>
                    </a:cubicBezTo>
                    <a:close/>
                    <a:moveTo>
                      <a:pt x="257" y="70"/>
                    </a:moveTo>
                    <a:cubicBezTo>
                      <a:pt x="257" y="70"/>
                      <a:pt x="257" y="70"/>
                      <a:pt x="257" y="7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6" name="TextBox 215">
            <a:extLst>
              <a:ext uri="{FF2B5EF4-FFF2-40B4-BE49-F238E27FC236}">
                <a16:creationId xmlns:a16="http://schemas.microsoft.com/office/drawing/2014/main" id="{9A437AE1-7BAC-C762-9B79-FE834054E46D}"/>
              </a:ext>
            </a:extLst>
          </p:cNvPr>
          <p:cNvSpPr txBox="1"/>
          <p:nvPr userDrawn="1"/>
        </p:nvSpPr>
        <p:spPr>
          <a:xfrm>
            <a:off x="1134903" y="4154169"/>
            <a:ext cx="3639309" cy="2110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Bodoni 72 Book" charset="0"/>
                <a:cs typeface="Bodoni 72 Book" charset="0"/>
              </a:rPr>
              <a:t>San Francisco, CA 94124</a:t>
            </a:r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49240F74-DBD5-4A46-5166-367D5713ADEF}"/>
              </a:ext>
            </a:extLst>
          </p:cNvPr>
          <p:cNvCxnSpPr>
            <a:cxnSpLocks/>
          </p:cNvCxnSpPr>
          <p:nvPr userDrawn="1"/>
        </p:nvCxnSpPr>
        <p:spPr>
          <a:xfrm>
            <a:off x="1002804" y="4081837"/>
            <a:ext cx="0" cy="355747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Freeform 46">
            <a:extLst>
              <a:ext uri="{FF2B5EF4-FFF2-40B4-BE49-F238E27FC236}">
                <a16:creationId xmlns:a16="http://schemas.microsoft.com/office/drawing/2014/main" id="{F31EF641-A550-295A-2297-9F29A3F9B5E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75276" y="4069469"/>
            <a:ext cx="271374" cy="380482"/>
          </a:xfrm>
          <a:custGeom>
            <a:avLst/>
            <a:gdLst>
              <a:gd name="T0" fmla="*/ 80 w 159"/>
              <a:gd name="T1" fmla="*/ 0 h 220"/>
              <a:gd name="T2" fmla="*/ 0 w 159"/>
              <a:gd name="T3" fmla="*/ 79 h 220"/>
              <a:gd name="T4" fmla="*/ 74 w 159"/>
              <a:gd name="T5" fmla="*/ 217 h 220"/>
              <a:gd name="T6" fmla="*/ 85 w 159"/>
              <a:gd name="T7" fmla="*/ 217 h 220"/>
              <a:gd name="T8" fmla="*/ 159 w 159"/>
              <a:gd name="T9" fmla="*/ 79 h 220"/>
              <a:gd name="T10" fmla="*/ 80 w 159"/>
              <a:gd name="T11" fmla="*/ 0 h 220"/>
              <a:gd name="T12" fmla="*/ 80 w 159"/>
              <a:gd name="T13" fmla="*/ 119 h 220"/>
              <a:gd name="T14" fmla="*/ 40 w 159"/>
              <a:gd name="T15" fmla="*/ 79 h 220"/>
              <a:gd name="T16" fmla="*/ 80 w 159"/>
              <a:gd name="T17" fmla="*/ 39 h 220"/>
              <a:gd name="T18" fmla="*/ 120 w 159"/>
              <a:gd name="T19" fmla="*/ 79 h 220"/>
              <a:gd name="T20" fmla="*/ 80 w 159"/>
              <a:gd name="T21" fmla="*/ 119 h 220"/>
              <a:gd name="T22" fmla="*/ 80 w 159"/>
              <a:gd name="T23" fmla="*/ 119 h 220"/>
              <a:gd name="T24" fmla="*/ 80 w 159"/>
              <a:gd name="T25" fmla="*/ 119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9" h="220">
                <a:moveTo>
                  <a:pt x="80" y="0"/>
                </a:moveTo>
                <a:cubicBezTo>
                  <a:pt x="36" y="0"/>
                  <a:pt x="0" y="35"/>
                  <a:pt x="0" y="79"/>
                </a:cubicBezTo>
                <a:cubicBezTo>
                  <a:pt x="0" y="134"/>
                  <a:pt x="71" y="213"/>
                  <a:pt x="74" y="217"/>
                </a:cubicBezTo>
                <a:cubicBezTo>
                  <a:pt x="77" y="220"/>
                  <a:pt x="82" y="220"/>
                  <a:pt x="85" y="217"/>
                </a:cubicBezTo>
                <a:cubicBezTo>
                  <a:pt x="88" y="213"/>
                  <a:pt x="159" y="134"/>
                  <a:pt x="159" y="79"/>
                </a:cubicBezTo>
                <a:cubicBezTo>
                  <a:pt x="159" y="35"/>
                  <a:pt x="124" y="0"/>
                  <a:pt x="80" y="0"/>
                </a:cubicBezTo>
                <a:close/>
                <a:moveTo>
                  <a:pt x="80" y="119"/>
                </a:moveTo>
                <a:cubicBezTo>
                  <a:pt x="58" y="119"/>
                  <a:pt x="40" y="101"/>
                  <a:pt x="40" y="79"/>
                </a:cubicBezTo>
                <a:cubicBezTo>
                  <a:pt x="40" y="57"/>
                  <a:pt x="58" y="39"/>
                  <a:pt x="80" y="39"/>
                </a:cubicBezTo>
                <a:cubicBezTo>
                  <a:pt x="102" y="39"/>
                  <a:pt x="120" y="57"/>
                  <a:pt x="120" y="79"/>
                </a:cubicBezTo>
                <a:cubicBezTo>
                  <a:pt x="120" y="101"/>
                  <a:pt x="102" y="119"/>
                  <a:pt x="80" y="119"/>
                </a:cubicBezTo>
                <a:close/>
                <a:moveTo>
                  <a:pt x="80" y="119"/>
                </a:moveTo>
                <a:cubicBezTo>
                  <a:pt x="80" y="119"/>
                  <a:pt x="80" y="119"/>
                  <a:pt x="80" y="11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200" name="Picture 199" descr="A black and white logo&#10;&#10;AI-generated content may be incorrect.">
            <a:extLst>
              <a:ext uri="{FF2B5EF4-FFF2-40B4-BE49-F238E27FC236}">
                <a16:creationId xmlns:a16="http://schemas.microsoft.com/office/drawing/2014/main" id="{55A7C849-824C-F467-7B59-17C355B4D0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7091" r="9593" b="24271"/>
          <a:stretch>
            <a:fillRect/>
          </a:stretch>
        </p:blipFill>
        <p:spPr>
          <a:xfrm>
            <a:off x="10122036" y="103213"/>
            <a:ext cx="1667408" cy="26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69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9">
            <a:extLst>
              <a:ext uri="{FF2B5EF4-FFF2-40B4-BE49-F238E27FC236}">
                <a16:creationId xmlns:a16="http://schemas.microsoft.com/office/drawing/2014/main" id="{6B8FABCE-68B8-13CB-BDDC-A3E227477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39" t="11493" r="2239" b="79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5" name="Rectangle 224">
            <a:extLst>
              <a:ext uri="{FF2B5EF4-FFF2-40B4-BE49-F238E27FC236}">
                <a16:creationId xmlns:a16="http://schemas.microsoft.com/office/drawing/2014/main" id="{E12CD066-3F90-981A-C34A-F76944B6BE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1">
                  <a:lumMod val="75000"/>
                  <a:lumOff val="25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FD417E-5C7F-03DF-15DB-1DA35A24DC17}"/>
              </a:ext>
            </a:extLst>
          </p:cNvPr>
          <p:cNvSpPr/>
          <p:nvPr userDrawn="1"/>
        </p:nvSpPr>
        <p:spPr>
          <a:xfrm>
            <a:off x="0" y="2073798"/>
            <a:ext cx="12192000" cy="2710404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22958E-0E19-04C1-4BAC-0BF7643CB4A0}"/>
              </a:ext>
            </a:extLst>
          </p:cNvPr>
          <p:cNvGrpSpPr/>
          <p:nvPr userDrawn="1"/>
        </p:nvGrpSpPr>
        <p:grpSpPr>
          <a:xfrm>
            <a:off x="-722810" y="108454"/>
            <a:ext cx="2540068" cy="2542050"/>
            <a:chOff x="5076825" y="2411413"/>
            <a:chExt cx="2035175" cy="2036763"/>
          </a:xfrm>
          <a:solidFill>
            <a:schemeClr val="bg1"/>
          </a:solidFill>
        </p:grpSpPr>
        <p:sp>
          <p:nvSpPr>
            <p:cNvPr id="200" name="Freeform 25">
              <a:extLst>
                <a:ext uri="{FF2B5EF4-FFF2-40B4-BE49-F238E27FC236}">
                  <a16:creationId xmlns:a16="http://schemas.microsoft.com/office/drawing/2014/main" id="{8771FC49-F2A3-7AD0-1F5C-8C3B57A3B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3008313"/>
              <a:ext cx="1317625" cy="1374775"/>
            </a:xfrm>
            <a:custGeom>
              <a:avLst/>
              <a:gdLst>
                <a:gd name="T0" fmla="*/ 3 w 348"/>
                <a:gd name="T1" fmla="*/ 0 h 363"/>
                <a:gd name="T2" fmla="*/ 3 w 348"/>
                <a:gd name="T3" fmla="*/ 2 h 363"/>
                <a:gd name="T4" fmla="*/ 5 w 348"/>
                <a:gd name="T5" fmla="*/ 18 h 363"/>
                <a:gd name="T6" fmla="*/ 331 w 348"/>
                <a:gd name="T7" fmla="*/ 359 h 363"/>
                <a:gd name="T8" fmla="*/ 341 w 348"/>
                <a:gd name="T9" fmla="*/ 363 h 363"/>
                <a:gd name="T10" fmla="*/ 346 w 348"/>
                <a:gd name="T11" fmla="*/ 362 h 363"/>
                <a:gd name="T12" fmla="*/ 348 w 348"/>
                <a:gd name="T13" fmla="*/ 361 h 363"/>
                <a:gd name="T14" fmla="*/ 3 w 348"/>
                <a:gd name="T1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8" h="363">
                  <a:moveTo>
                    <a:pt x="3" y="0"/>
                  </a:moveTo>
                  <a:cubicBezTo>
                    <a:pt x="3" y="1"/>
                    <a:pt x="3" y="1"/>
                    <a:pt x="3" y="2"/>
                  </a:cubicBezTo>
                  <a:cubicBezTo>
                    <a:pt x="0" y="7"/>
                    <a:pt x="1" y="13"/>
                    <a:pt x="5" y="18"/>
                  </a:cubicBezTo>
                  <a:cubicBezTo>
                    <a:pt x="331" y="359"/>
                    <a:pt x="331" y="359"/>
                    <a:pt x="331" y="359"/>
                  </a:cubicBezTo>
                  <a:cubicBezTo>
                    <a:pt x="334" y="361"/>
                    <a:pt x="337" y="363"/>
                    <a:pt x="341" y="363"/>
                  </a:cubicBezTo>
                  <a:cubicBezTo>
                    <a:pt x="343" y="363"/>
                    <a:pt x="344" y="363"/>
                    <a:pt x="346" y="362"/>
                  </a:cubicBezTo>
                  <a:cubicBezTo>
                    <a:pt x="347" y="362"/>
                    <a:pt x="347" y="362"/>
                    <a:pt x="348" y="36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19" name="Freeform 26">
              <a:extLst>
                <a:ext uri="{FF2B5EF4-FFF2-40B4-BE49-F238E27FC236}">
                  <a16:creationId xmlns:a16="http://schemas.microsoft.com/office/drawing/2014/main" id="{8CBD065D-400E-5367-A0C6-216E6D262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700" y="2884488"/>
              <a:ext cx="1377950" cy="1438275"/>
            </a:xfrm>
            <a:custGeom>
              <a:avLst/>
              <a:gdLst>
                <a:gd name="T0" fmla="*/ 3 w 364"/>
                <a:gd name="T1" fmla="*/ 0 h 380"/>
                <a:gd name="T2" fmla="*/ 3 w 364"/>
                <a:gd name="T3" fmla="*/ 0 h 380"/>
                <a:gd name="T4" fmla="*/ 5 w 364"/>
                <a:gd name="T5" fmla="*/ 17 h 380"/>
                <a:gd name="T6" fmla="*/ 347 w 364"/>
                <a:gd name="T7" fmla="*/ 376 h 380"/>
                <a:gd name="T8" fmla="*/ 357 w 364"/>
                <a:gd name="T9" fmla="*/ 380 h 380"/>
                <a:gd name="T10" fmla="*/ 364 w 364"/>
                <a:gd name="T11" fmla="*/ 378 h 380"/>
                <a:gd name="T12" fmla="*/ 364 w 364"/>
                <a:gd name="T13" fmla="*/ 378 h 380"/>
                <a:gd name="T14" fmla="*/ 3 w 364"/>
                <a:gd name="T15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380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5"/>
                    <a:pt x="1" y="12"/>
                    <a:pt x="5" y="17"/>
                  </a:cubicBezTo>
                  <a:cubicBezTo>
                    <a:pt x="347" y="376"/>
                    <a:pt x="347" y="376"/>
                    <a:pt x="347" y="376"/>
                  </a:cubicBezTo>
                  <a:cubicBezTo>
                    <a:pt x="350" y="378"/>
                    <a:pt x="353" y="380"/>
                    <a:pt x="357" y="380"/>
                  </a:cubicBezTo>
                  <a:cubicBezTo>
                    <a:pt x="359" y="380"/>
                    <a:pt x="362" y="379"/>
                    <a:pt x="364" y="378"/>
                  </a:cubicBezTo>
                  <a:cubicBezTo>
                    <a:pt x="364" y="378"/>
                    <a:pt x="364" y="378"/>
                    <a:pt x="364" y="378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20" name="Freeform 27">
              <a:extLst>
                <a:ext uri="{FF2B5EF4-FFF2-40B4-BE49-F238E27FC236}">
                  <a16:creationId xmlns:a16="http://schemas.microsoft.com/office/drawing/2014/main" id="{F69C2E64-059E-E5CB-463D-CF9A40B45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2773363"/>
              <a:ext cx="1422400" cy="1489075"/>
            </a:xfrm>
            <a:custGeom>
              <a:avLst/>
              <a:gdLst>
                <a:gd name="T0" fmla="*/ 7 w 376"/>
                <a:gd name="T1" fmla="*/ 0 h 393"/>
                <a:gd name="T2" fmla="*/ 0 w 376"/>
                <a:gd name="T3" fmla="*/ 8 h 393"/>
                <a:gd name="T4" fmla="*/ 368 w 376"/>
                <a:gd name="T5" fmla="*/ 393 h 393"/>
                <a:gd name="T6" fmla="*/ 376 w 376"/>
                <a:gd name="T7" fmla="*/ 387 h 393"/>
                <a:gd name="T8" fmla="*/ 7 w 376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393">
                  <a:moveTo>
                    <a:pt x="7" y="0"/>
                  </a:moveTo>
                  <a:cubicBezTo>
                    <a:pt x="5" y="2"/>
                    <a:pt x="2" y="5"/>
                    <a:pt x="0" y="8"/>
                  </a:cubicBezTo>
                  <a:cubicBezTo>
                    <a:pt x="368" y="393"/>
                    <a:pt x="368" y="393"/>
                    <a:pt x="368" y="393"/>
                  </a:cubicBezTo>
                  <a:cubicBezTo>
                    <a:pt x="371" y="391"/>
                    <a:pt x="374" y="389"/>
                    <a:pt x="376" y="387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21" name="Freeform 28">
              <a:extLst>
                <a:ext uri="{FF2B5EF4-FFF2-40B4-BE49-F238E27FC236}">
                  <a16:creationId xmlns:a16="http://schemas.microsoft.com/office/drawing/2014/main" id="{C8338624-23C0-ADB2-21F7-69C497282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316288"/>
              <a:ext cx="1081088" cy="1131888"/>
            </a:xfrm>
            <a:custGeom>
              <a:avLst/>
              <a:gdLst>
                <a:gd name="T0" fmla="*/ 1 w 286"/>
                <a:gd name="T1" fmla="*/ 0 h 299"/>
                <a:gd name="T2" fmla="*/ 1 w 286"/>
                <a:gd name="T3" fmla="*/ 8 h 299"/>
                <a:gd name="T4" fmla="*/ 4 w 286"/>
                <a:gd name="T5" fmla="*/ 19 h 299"/>
                <a:gd name="T6" fmla="*/ 268 w 286"/>
                <a:gd name="T7" fmla="*/ 295 h 299"/>
                <a:gd name="T8" fmla="*/ 278 w 286"/>
                <a:gd name="T9" fmla="*/ 299 h 299"/>
                <a:gd name="T10" fmla="*/ 278 w 286"/>
                <a:gd name="T11" fmla="*/ 299 h 299"/>
                <a:gd name="T12" fmla="*/ 286 w 286"/>
                <a:gd name="T13" fmla="*/ 299 h 299"/>
                <a:gd name="T14" fmla="*/ 1 w 286"/>
                <a:gd name="T15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6" h="299">
                  <a:moveTo>
                    <a:pt x="1" y="0"/>
                  </a:moveTo>
                  <a:cubicBezTo>
                    <a:pt x="1" y="3"/>
                    <a:pt x="1" y="5"/>
                    <a:pt x="1" y="8"/>
                  </a:cubicBezTo>
                  <a:cubicBezTo>
                    <a:pt x="0" y="12"/>
                    <a:pt x="2" y="16"/>
                    <a:pt x="4" y="19"/>
                  </a:cubicBezTo>
                  <a:cubicBezTo>
                    <a:pt x="268" y="295"/>
                    <a:pt x="268" y="295"/>
                    <a:pt x="268" y="295"/>
                  </a:cubicBezTo>
                  <a:cubicBezTo>
                    <a:pt x="270" y="297"/>
                    <a:pt x="274" y="299"/>
                    <a:pt x="278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81" y="299"/>
                    <a:pt x="283" y="299"/>
                    <a:pt x="286" y="299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22" name="Freeform 29">
              <a:extLst>
                <a:ext uri="{FF2B5EF4-FFF2-40B4-BE49-F238E27FC236}">
                  <a16:creationId xmlns:a16="http://schemas.microsoft.com/office/drawing/2014/main" id="{1E5B3BDA-04A9-EE8C-C5E3-B3AAEA41F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213" y="3762375"/>
              <a:ext cx="585788" cy="612775"/>
            </a:xfrm>
            <a:custGeom>
              <a:avLst/>
              <a:gdLst>
                <a:gd name="T0" fmla="*/ 0 w 155"/>
                <a:gd name="T1" fmla="*/ 0 h 162"/>
                <a:gd name="T2" fmla="*/ 10 w 155"/>
                <a:gd name="T3" fmla="*/ 25 h 162"/>
                <a:gd name="T4" fmla="*/ 13 w 155"/>
                <a:gd name="T5" fmla="*/ 29 h 162"/>
                <a:gd name="T6" fmla="*/ 127 w 155"/>
                <a:gd name="T7" fmla="*/ 148 h 162"/>
                <a:gd name="T8" fmla="*/ 131 w 155"/>
                <a:gd name="T9" fmla="*/ 151 h 162"/>
                <a:gd name="T10" fmla="*/ 155 w 155"/>
                <a:gd name="T11" fmla="*/ 162 h 162"/>
                <a:gd name="T12" fmla="*/ 0 w 155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62">
                  <a:moveTo>
                    <a:pt x="0" y="0"/>
                  </a:moveTo>
                  <a:cubicBezTo>
                    <a:pt x="3" y="9"/>
                    <a:pt x="7" y="17"/>
                    <a:pt x="10" y="25"/>
                  </a:cubicBezTo>
                  <a:cubicBezTo>
                    <a:pt x="11" y="26"/>
                    <a:pt x="12" y="28"/>
                    <a:pt x="13" y="29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8" y="149"/>
                    <a:pt x="129" y="150"/>
                    <a:pt x="131" y="151"/>
                  </a:cubicBezTo>
                  <a:cubicBezTo>
                    <a:pt x="139" y="155"/>
                    <a:pt x="147" y="159"/>
                    <a:pt x="155" y="16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23" name="Freeform 30">
              <a:extLst>
                <a:ext uri="{FF2B5EF4-FFF2-40B4-BE49-F238E27FC236}">
                  <a16:creationId xmlns:a16="http://schemas.microsoft.com/office/drawing/2014/main" id="{78D4A46A-F8A6-93CA-D4ED-A9509E647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225" y="3152775"/>
              <a:ext cx="1222375" cy="1276350"/>
            </a:xfrm>
            <a:custGeom>
              <a:avLst/>
              <a:gdLst>
                <a:gd name="T0" fmla="*/ 3 w 323"/>
                <a:gd name="T1" fmla="*/ 0 h 337"/>
                <a:gd name="T2" fmla="*/ 1 w 323"/>
                <a:gd name="T3" fmla="*/ 4 h 337"/>
                <a:gd name="T4" fmla="*/ 5 w 323"/>
                <a:gd name="T5" fmla="*/ 18 h 337"/>
                <a:gd name="T6" fmla="*/ 305 w 323"/>
                <a:gd name="T7" fmla="*/ 332 h 337"/>
                <a:gd name="T8" fmla="*/ 315 w 323"/>
                <a:gd name="T9" fmla="*/ 337 h 337"/>
                <a:gd name="T10" fmla="*/ 318 w 323"/>
                <a:gd name="T11" fmla="*/ 336 h 337"/>
                <a:gd name="T12" fmla="*/ 323 w 323"/>
                <a:gd name="T13" fmla="*/ 335 h 337"/>
                <a:gd name="T14" fmla="*/ 3 w 323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37">
                  <a:moveTo>
                    <a:pt x="3" y="0"/>
                  </a:moveTo>
                  <a:cubicBezTo>
                    <a:pt x="2" y="1"/>
                    <a:pt x="2" y="3"/>
                    <a:pt x="1" y="4"/>
                  </a:cubicBezTo>
                  <a:cubicBezTo>
                    <a:pt x="0" y="9"/>
                    <a:pt x="2" y="14"/>
                    <a:pt x="5" y="18"/>
                  </a:cubicBezTo>
                  <a:cubicBezTo>
                    <a:pt x="305" y="332"/>
                    <a:pt x="305" y="332"/>
                    <a:pt x="305" y="332"/>
                  </a:cubicBezTo>
                  <a:cubicBezTo>
                    <a:pt x="308" y="335"/>
                    <a:pt x="312" y="337"/>
                    <a:pt x="315" y="337"/>
                  </a:cubicBezTo>
                  <a:cubicBezTo>
                    <a:pt x="316" y="337"/>
                    <a:pt x="317" y="337"/>
                    <a:pt x="318" y="336"/>
                  </a:cubicBezTo>
                  <a:cubicBezTo>
                    <a:pt x="320" y="336"/>
                    <a:pt x="321" y="336"/>
                    <a:pt x="323" y="33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26" name="Freeform 31">
              <a:extLst>
                <a:ext uri="{FF2B5EF4-FFF2-40B4-BE49-F238E27FC236}">
                  <a16:creationId xmlns:a16="http://schemas.microsoft.com/office/drawing/2014/main" id="{6022EA15-83D7-D3B7-1E73-21F0CE75B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508375"/>
              <a:ext cx="889000" cy="931863"/>
            </a:xfrm>
            <a:custGeom>
              <a:avLst/>
              <a:gdLst>
                <a:gd name="T0" fmla="*/ 0 w 235"/>
                <a:gd name="T1" fmla="*/ 0 h 246"/>
                <a:gd name="T2" fmla="*/ 2 w 235"/>
                <a:gd name="T3" fmla="*/ 13 h 246"/>
                <a:gd name="T4" fmla="*/ 6 w 235"/>
                <a:gd name="T5" fmla="*/ 21 h 246"/>
                <a:gd name="T6" fmla="*/ 214 w 235"/>
                <a:gd name="T7" fmla="*/ 240 h 246"/>
                <a:gd name="T8" fmla="*/ 222 w 235"/>
                <a:gd name="T9" fmla="*/ 244 h 246"/>
                <a:gd name="T10" fmla="*/ 235 w 235"/>
                <a:gd name="T11" fmla="*/ 246 h 246"/>
                <a:gd name="T12" fmla="*/ 0 w 235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6">
                  <a:moveTo>
                    <a:pt x="0" y="0"/>
                  </a:moveTo>
                  <a:cubicBezTo>
                    <a:pt x="1" y="5"/>
                    <a:pt x="1" y="9"/>
                    <a:pt x="2" y="13"/>
                  </a:cubicBezTo>
                  <a:cubicBezTo>
                    <a:pt x="2" y="16"/>
                    <a:pt x="4" y="19"/>
                    <a:pt x="6" y="21"/>
                  </a:cubicBezTo>
                  <a:cubicBezTo>
                    <a:pt x="214" y="240"/>
                    <a:pt x="214" y="240"/>
                    <a:pt x="214" y="240"/>
                  </a:cubicBezTo>
                  <a:cubicBezTo>
                    <a:pt x="216" y="242"/>
                    <a:pt x="219" y="244"/>
                    <a:pt x="222" y="244"/>
                  </a:cubicBezTo>
                  <a:cubicBezTo>
                    <a:pt x="226" y="245"/>
                    <a:pt x="231" y="246"/>
                    <a:pt x="235" y="24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27" name="Freeform 32">
              <a:extLst>
                <a:ext uri="{FF2B5EF4-FFF2-40B4-BE49-F238E27FC236}">
                  <a16:creationId xmlns:a16="http://schemas.microsoft.com/office/drawing/2014/main" id="{7E964C70-9FB5-E778-C3C3-E492962B5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3" y="2589213"/>
              <a:ext cx="1419225" cy="1487488"/>
            </a:xfrm>
            <a:custGeom>
              <a:avLst/>
              <a:gdLst>
                <a:gd name="T0" fmla="*/ 8 w 375"/>
                <a:gd name="T1" fmla="*/ 0 h 393"/>
                <a:gd name="T2" fmla="*/ 0 w 375"/>
                <a:gd name="T3" fmla="*/ 6 h 393"/>
                <a:gd name="T4" fmla="*/ 369 w 375"/>
                <a:gd name="T5" fmla="*/ 393 h 393"/>
                <a:gd name="T6" fmla="*/ 375 w 375"/>
                <a:gd name="T7" fmla="*/ 385 h 393"/>
                <a:gd name="T8" fmla="*/ 8 w 375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93">
                  <a:moveTo>
                    <a:pt x="8" y="0"/>
                  </a:moveTo>
                  <a:cubicBezTo>
                    <a:pt x="5" y="2"/>
                    <a:pt x="2" y="4"/>
                    <a:pt x="0" y="6"/>
                  </a:cubicBezTo>
                  <a:cubicBezTo>
                    <a:pt x="369" y="393"/>
                    <a:pt x="369" y="393"/>
                    <a:pt x="369" y="393"/>
                  </a:cubicBezTo>
                  <a:cubicBezTo>
                    <a:pt x="371" y="390"/>
                    <a:pt x="373" y="388"/>
                    <a:pt x="375" y="38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28" name="Freeform 33">
              <a:extLst>
                <a:ext uri="{FF2B5EF4-FFF2-40B4-BE49-F238E27FC236}">
                  <a16:creationId xmlns:a16="http://schemas.microsoft.com/office/drawing/2014/main" id="{93E3AEE8-A662-845E-0E15-7E4D58E87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2422525"/>
              <a:ext cx="866775" cy="908050"/>
            </a:xfrm>
            <a:custGeom>
              <a:avLst/>
              <a:gdLst>
                <a:gd name="T0" fmla="*/ 0 w 229"/>
                <a:gd name="T1" fmla="*/ 0 h 240"/>
                <a:gd name="T2" fmla="*/ 229 w 229"/>
                <a:gd name="T3" fmla="*/ 240 h 240"/>
                <a:gd name="T4" fmla="*/ 227 w 229"/>
                <a:gd name="T5" fmla="*/ 226 h 240"/>
                <a:gd name="T6" fmla="*/ 223 w 229"/>
                <a:gd name="T7" fmla="*/ 219 h 240"/>
                <a:gd name="T8" fmla="*/ 20 w 229"/>
                <a:gd name="T9" fmla="*/ 6 h 240"/>
                <a:gd name="T10" fmla="*/ 13 w 229"/>
                <a:gd name="T11" fmla="*/ 2 h 240"/>
                <a:gd name="T12" fmla="*/ 0 w 229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240">
                  <a:moveTo>
                    <a:pt x="0" y="0"/>
                  </a:moveTo>
                  <a:cubicBezTo>
                    <a:pt x="229" y="240"/>
                    <a:pt x="229" y="240"/>
                    <a:pt x="229" y="240"/>
                  </a:cubicBezTo>
                  <a:cubicBezTo>
                    <a:pt x="228" y="235"/>
                    <a:pt x="228" y="231"/>
                    <a:pt x="227" y="226"/>
                  </a:cubicBezTo>
                  <a:cubicBezTo>
                    <a:pt x="227" y="224"/>
                    <a:pt x="225" y="221"/>
                    <a:pt x="223" y="219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8" y="4"/>
                    <a:pt x="16" y="2"/>
                    <a:pt x="13" y="2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29" name="Freeform 34">
              <a:extLst>
                <a:ext uri="{FF2B5EF4-FFF2-40B4-BE49-F238E27FC236}">
                  <a16:creationId xmlns:a16="http://schemas.microsoft.com/office/drawing/2014/main" id="{CA26272F-217D-3983-97AE-32E6B5885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225" y="2493963"/>
              <a:ext cx="547688" cy="576263"/>
            </a:xfrm>
            <a:custGeom>
              <a:avLst/>
              <a:gdLst>
                <a:gd name="T0" fmla="*/ 0 w 145"/>
                <a:gd name="T1" fmla="*/ 0 h 152"/>
                <a:gd name="T2" fmla="*/ 145 w 145"/>
                <a:gd name="T3" fmla="*/ 152 h 152"/>
                <a:gd name="T4" fmla="*/ 133 w 145"/>
                <a:gd name="T5" fmla="*/ 125 h 152"/>
                <a:gd name="T6" fmla="*/ 130 w 145"/>
                <a:gd name="T7" fmla="*/ 121 h 152"/>
                <a:gd name="T8" fmla="*/ 29 w 145"/>
                <a:gd name="T9" fmla="*/ 16 h 152"/>
                <a:gd name="T10" fmla="*/ 26 w 145"/>
                <a:gd name="T11" fmla="*/ 13 h 152"/>
                <a:gd name="T12" fmla="*/ 0 w 145"/>
                <a:gd name="T1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52">
                  <a:moveTo>
                    <a:pt x="0" y="0"/>
                  </a:moveTo>
                  <a:cubicBezTo>
                    <a:pt x="145" y="152"/>
                    <a:pt x="145" y="152"/>
                    <a:pt x="145" y="152"/>
                  </a:cubicBezTo>
                  <a:cubicBezTo>
                    <a:pt x="141" y="143"/>
                    <a:pt x="137" y="134"/>
                    <a:pt x="133" y="125"/>
                  </a:cubicBezTo>
                  <a:cubicBezTo>
                    <a:pt x="132" y="124"/>
                    <a:pt x="131" y="122"/>
                    <a:pt x="130" y="12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5"/>
                    <a:pt x="27" y="14"/>
                    <a:pt x="26" y="13"/>
                  </a:cubicBezTo>
                  <a:cubicBezTo>
                    <a:pt x="18" y="8"/>
                    <a:pt x="9" y="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30" name="Freeform 35">
              <a:extLst>
                <a:ext uri="{FF2B5EF4-FFF2-40B4-BE49-F238E27FC236}">
                  <a16:creationId xmlns:a16="http://schemas.microsoft.com/office/drawing/2014/main" id="{FB534967-3ACC-8229-4DD7-FAA1AC2B3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0" y="2411413"/>
              <a:ext cx="1066800" cy="1116013"/>
            </a:xfrm>
            <a:custGeom>
              <a:avLst/>
              <a:gdLst>
                <a:gd name="T0" fmla="*/ 8 w 282"/>
                <a:gd name="T1" fmla="*/ 0 h 295"/>
                <a:gd name="T2" fmla="*/ 8 w 282"/>
                <a:gd name="T3" fmla="*/ 0 h 295"/>
                <a:gd name="T4" fmla="*/ 0 w 282"/>
                <a:gd name="T5" fmla="*/ 0 h 295"/>
                <a:gd name="T6" fmla="*/ 281 w 282"/>
                <a:gd name="T7" fmla="*/ 295 h 295"/>
                <a:gd name="T8" fmla="*/ 281 w 282"/>
                <a:gd name="T9" fmla="*/ 287 h 295"/>
                <a:gd name="T10" fmla="*/ 277 w 282"/>
                <a:gd name="T11" fmla="*/ 276 h 295"/>
                <a:gd name="T12" fmla="*/ 18 w 282"/>
                <a:gd name="T13" fmla="*/ 4 h 295"/>
                <a:gd name="T14" fmla="*/ 8 w 282"/>
                <a:gd name="T1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2" h="295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ubicBezTo>
                    <a:pt x="281" y="295"/>
                    <a:pt x="281" y="295"/>
                    <a:pt x="281" y="295"/>
                  </a:cubicBezTo>
                  <a:cubicBezTo>
                    <a:pt x="281" y="292"/>
                    <a:pt x="281" y="289"/>
                    <a:pt x="281" y="287"/>
                  </a:cubicBezTo>
                  <a:cubicBezTo>
                    <a:pt x="282" y="283"/>
                    <a:pt x="280" y="279"/>
                    <a:pt x="277" y="27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2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31" name="Freeform 36">
              <a:extLst>
                <a:ext uri="{FF2B5EF4-FFF2-40B4-BE49-F238E27FC236}">
                  <a16:creationId xmlns:a16="http://schemas.microsoft.com/office/drawing/2014/main" id="{A37EA97E-D7FB-AF63-DDF5-B9EF90F23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5" y="2471738"/>
              <a:ext cx="1309688" cy="1366838"/>
            </a:xfrm>
            <a:custGeom>
              <a:avLst/>
              <a:gdLst>
                <a:gd name="T0" fmla="*/ 7 w 346"/>
                <a:gd name="T1" fmla="*/ 0 h 361"/>
                <a:gd name="T2" fmla="*/ 2 w 346"/>
                <a:gd name="T3" fmla="*/ 1 h 361"/>
                <a:gd name="T4" fmla="*/ 0 w 346"/>
                <a:gd name="T5" fmla="*/ 2 h 361"/>
                <a:gd name="T6" fmla="*/ 343 w 346"/>
                <a:gd name="T7" fmla="*/ 361 h 361"/>
                <a:gd name="T8" fmla="*/ 343 w 346"/>
                <a:gd name="T9" fmla="*/ 359 h 361"/>
                <a:gd name="T10" fmla="*/ 341 w 346"/>
                <a:gd name="T11" fmla="*/ 343 h 361"/>
                <a:gd name="T12" fmla="*/ 17 w 346"/>
                <a:gd name="T13" fmla="*/ 4 h 361"/>
                <a:gd name="T14" fmla="*/ 7 w 346"/>
                <a:gd name="T15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6" h="361">
                  <a:moveTo>
                    <a:pt x="7" y="0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343" y="361"/>
                    <a:pt x="343" y="361"/>
                    <a:pt x="343" y="361"/>
                  </a:cubicBezTo>
                  <a:cubicBezTo>
                    <a:pt x="343" y="360"/>
                    <a:pt x="343" y="359"/>
                    <a:pt x="343" y="359"/>
                  </a:cubicBezTo>
                  <a:cubicBezTo>
                    <a:pt x="346" y="353"/>
                    <a:pt x="344" y="347"/>
                    <a:pt x="341" y="34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32" name="Freeform 37">
              <a:extLst>
                <a:ext uri="{FF2B5EF4-FFF2-40B4-BE49-F238E27FC236}">
                  <a16:creationId xmlns:a16="http://schemas.microsoft.com/office/drawing/2014/main" id="{713ABC9A-0879-7158-8E0F-481F7C5EA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113" y="2532063"/>
              <a:ext cx="1373188" cy="1430338"/>
            </a:xfrm>
            <a:custGeom>
              <a:avLst/>
              <a:gdLst>
                <a:gd name="T0" fmla="*/ 7 w 363"/>
                <a:gd name="T1" fmla="*/ 0 h 378"/>
                <a:gd name="T2" fmla="*/ 1 w 363"/>
                <a:gd name="T3" fmla="*/ 1 h 378"/>
                <a:gd name="T4" fmla="*/ 0 w 363"/>
                <a:gd name="T5" fmla="*/ 2 h 378"/>
                <a:gd name="T6" fmla="*/ 360 w 363"/>
                <a:gd name="T7" fmla="*/ 378 h 378"/>
                <a:gd name="T8" fmla="*/ 358 w 363"/>
                <a:gd name="T9" fmla="*/ 361 h 378"/>
                <a:gd name="T10" fmla="*/ 17 w 363"/>
                <a:gd name="T11" fmla="*/ 4 h 378"/>
                <a:gd name="T12" fmla="*/ 7 w 363"/>
                <a:gd name="T13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378">
                  <a:moveTo>
                    <a:pt x="7" y="0"/>
                  </a:moveTo>
                  <a:cubicBezTo>
                    <a:pt x="5" y="0"/>
                    <a:pt x="3" y="0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60" y="378"/>
                    <a:pt x="360" y="378"/>
                    <a:pt x="360" y="378"/>
                  </a:cubicBezTo>
                  <a:cubicBezTo>
                    <a:pt x="363" y="373"/>
                    <a:pt x="363" y="366"/>
                    <a:pt x="358" y="36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5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33" name="Freeform 38">
              <a:extLst>
                <a:ext uri="{FF2B5EF4-FFF2-40B4-BE49-F238E27FC236}">
                  <a16:creationId xmlns:a16="http://schemas.microsoft.com/office/drawing/2014/main" id="{3D7025A6-6749-86AA-A902-1CA6EFCE5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2674938"/>
              <a:ext cx="1438275" cy="1500188"/>
            </a:xfrm>
            <a:custGeom>
              <a:avLst/>
              <a:gdLst>
                <a:gd name="T0" fmla="*/ 8 w 380"/>
                <a:gd name="T1" fmla="*/ 0 h 396"/>
                <a:gd name="T2" fmla="*/ 0 w 380"/>
                <a:gd name="T3" fmla="*/ 7 h 396"/>
                <a:gd name="T4" fmla="*/ 372 w 380"/>
                <a:gd name="T5" fmla="*/ 396 h 396"/>
                <a:gd name="T6" fmla="*/ 380 w 380"/>
                <a:gd name="T7" fmla="*/ 389 h 396"/>
                <a:gd name="T8" fmla="*/ 8 w 380"/>
                <a:gd name="T9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396">
                  <a:moveTo>
                    <a:pt x="8" y="0"/>
                  </a:moveTo>
                  <a:cubicBezTo>
                    <a:pt x="5" y="2"/>
                    <a:pt x="3" y="4"/>
                    <a:pt x="0" y="7"/>
                  </a:cubicBezTo>
                  <a:cubicBezTo>
                    <a:pt x="372" y="396"/>
                    <a:pt x="372" y="396"/>
                    <a:pt x="372" y="396"/>
                  </a:cubicBezTo>
                  <a:cubicBezTo>
                    <a:pt x="374" y="394"/>
                    <a:pt x="377" y="391"/>
                    <a:pt x="380" y="38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34" name="Freeform 39">
              <a:extLst>
                <a:ext uri="{FF2B5EF4-FFF2-40B4-BE49-F238E27FC236}">
                  <a16:creationId xmlns:a16="http://schemas.microsoft.com/office/drawing/2014/main" id="{329548B1-DFAE-D4FD-789E-7EBF92375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2428875"/>
              <a:ext cx="1209675" cy="1265238"/>
            </a:xfrm>
            <a:custGeom>
              <a:avLst/>
              <a:gdLst>
                <a:gd name="T0" fmla="*/ 8 w 320"/>
                <a:gd name="T1" fmla="*/ 0 h 334"/>
                <a:gd name="T2" fmla="*/ 5 w 320"/>
                <a:gd name="T3" fmla="*/ 0 h 334"/>
                <a:gd name="T4" fmla="*/ 0 w 320"/>
                <a:gd name="T5" fmla="*/ 1 h 334"/>
                <a:gd name="T6" fmla="*/ 318 w 320"/>
                <a:gd name="T7" fmla="*/ 334 h 334"/>
                <a:gd name="T8" fmla="*/ 319 w 320"/>
                <a:gd name="T9" fmla="*/ 329 h 334"/>
                <a:gd name="T10" fmla="*/ 315 w 320"/>
                <a:gd name="T11" fmla="*/ 316 h 334"/>
                <a:gd name="T12" fmla="*/ 18 w 320"/>
                <a:gd name="T13" fmla="*/ 4 h 334"/>
                <a:gd name="T14" fmla="*/ 8 w 320"/>
                <a:gd name="T15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0" h="334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318" y="334"/>
                    <a:pt x="318" y="334"/>
                    <a:pt x="318" y="334"/>
                  </a:cubicBezTo>
                  <a:cubicBezTo>
                    <a:pt x="318" y="332"/>
                    <a:pt x="319" y="331"/>
                    <a:pt x="319" y="329"/>
                  </a:cubicBezTo>
                  <a:cubicBezTo>
                    <a:pt x="320" y="324"/>
                    <a:pt x="319" y="319"/>
                    <a:pt x="315" y="31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1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E0A0EAD8-6D01-A0CB-09CE-1910E07AA5A3}"/>
              </a:ext>
            </a:extLst>
          </p:cNvPr>
          <p:cNvGrpSpPr/>
          <p:nvPr userDrawn="1"/>
        </p:nvGrpSpPr>
        <p:grpSpPr>
          <a:xfrm>
            <a:off x="472862" y="5057705"/>
            <a:ext cx="11246277" cy="380482"/>
            <a:chOff x="424620" y="5161878"/>
            <a:chExt cx="11246277" cy="380482"/>
          </a:xfrm>
        </p:grpSpPr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51FD1C27-D334-974D-5FEA-C798FED72603}"/>
                </a:ext>
              </a:extLst>
            </p:cNvPr>
            <p:cNvGrpSpPr/>
            <p:nvPr userDrawn="1"/>
          </p:nvGrpSpPr>
          <p:grpSpPr>
            <a:xfrm>
              <a:off x="9295646" y="5174246"/>
              <a:ext cx="2375251" cy="355747"/>
              <a:chOff x="3670509" y="6181393"/>
              <a:chExt cx="2375251" cy="355747"/>
            </a:xfrm>
          </p:grpSpPr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1B2D232F-3972-7F25-2DD8-43E75A47AABD}"/>
                  </a:ext>
                </a:extLst>
              </p:cNvPr>
              <p:cNvSpPr txBox="1"/>
              <p:nvPr userDrawn="1"/>
            </p:nvSpPr>
            <p:spPr>
              <a:xfrm>
                <a:off x="4234689" y="6253724"/>
                <a:ext cx="1811071" cy="21108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  <a:ea typeface="Bodoni 72 Book" charset="0"/>
                    <a:cs typeface="Bodoni 72 Book" charset="0"/>
                  </a:rPr>
                  <a:t>+1-888-853-7733</a:t>
                </a:r>
              </a:p>
            </p:txBody>
          </p: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FCA0E2E8-65CD-E879-7BB4-CDC89624743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02590" y="6181393"/>
                <a:ext cx="0" cy="355747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8D2C6678-5873-3C0D-C28D-E6D020EAFCB4}"/>
                  </a:ext>
                </a:extLst>
              </p:cNvPr>
              <p:cNvGrpSpPr/>
              <p:nvPr userDrawn="1"/>
            </p:nvGrpSpPr>
            <p:grpSpPr>
              <a:xfrm>
                <a:off x="3670509" y="6216053"/>
                <a:ext cx="280480" cy="286426"/>
                <a:chOff x="5118100" y="3792538"/>
                <a:chExt cx="449263" cy="458788"/>
              </a:xfrm>
              <a:solidFill>
                <a:schemeClr val="bg1"/>
              </a:solidFill>
            </p:grpSpPr>
            <p:sp>
              <p:nvSpPr>
                <p:cNvPr id="252" name="Freeform 39">
                  <a:extLst>
                    <a:ext uri="{FF2B5EF4-FFF2-40B4-BE49-F238E27FC236}">
                      <a16:creationId xmlns:a16="http://schemas.microsoft.com/office/drawing/2014/main" id="{4B3FDC83-E814-78EA-11FC-09B5072895E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435600" y="4051301"/>
                  <a:ext cx="131763" cy="133350"/>
                </a:xfrm>
                <a:custGeom>
                  <a:avLst/>
                  <a:gdLst>
                    <a:gd name="T0" fmla="*/ 60 w 68"/>
                    <a:gd name="T1" fmla="*/ 35 h 68"/>
                    <a:gd name="T2" fmla="*/ 33 w 68"/>
                    <a:gd name="T3" fmla="*/ 7 h 68"/>
                    <a:gd name="T4" fmla="*/ 5 w 68"/>
                    <a:gd name="T5" fmla="*/ 7 h 68"/>
                    <a:gd name="T6" fmla="*/ 0 w 68"/>
                    <a:gd name="T7" fmla="*/ 12 h 68"/>
                    <a:gd name="T8" fmla="*/ 56 w 68"/>
                    <a:gd name="T9" fmla="*/ 68 h 68"/>
                    <a:gd name="T10" fmla="*/ 60 w 68"/>
                    <a:gd name="T11" fmla="*/ 63 h 68"/>
                    <a:gd name="T12" fmla="*/ 60 w 68"/>
                    <a:gd name="T13" fmla="*/ 35 h 68"/>
                    <a:gd name="T14" fmla="*/ 60 w 68"/>
                    <a:gd name="T15" fmla="*/ 35 h 68"/>
                    <a:gd name="T16" fmla="*/ 60 w 68"/>
                    <a:gd name="T17" fmla="*/ 3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68">
                      <a:moveTo>
                        <a:pt x="60" y="35"/>
                      </a:moveTo>
                      <a:cubicBezTo>
                        <a:pt x="33" y="7"/>
                        <a:pt x="33" y="7"/>
                        <a:pt x="33" y="7"/>
                      </a:cubicBezTo>
                      <a:cubicBezTo>
                        <a:pt x="25" y="0"/>
                        <a:pt x="12" y="0"/>
                        <a:pt x="5" y="7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56" y="68"/>
                        <a:pt x="56" y="68"/>
                        <a:pt x="56" y="68"/>
                      </a:cubicBezTo>
                      <a:cubicBezTo>
                        <a:pt x="60" y="63"/>
                        <a:pt x="60" y="63"/>
                        <a:pt x="60" y="63"/>
                      </a:cubicBezTo>
                      <a:cubicBezTo>
                        <a:pt x="68" y="55"/>
                        <a:pt x="68" y="43"/>
                        <a:pt x="60" y="35"/>
                      </a:cubicBezTo>
                      <a:close/>
                      <a:moveTo>
                        <a:pt x="60" y="35"/>
                      </a:moveTo>
                      <a:cubicBezTo>
                        <a:pt x="60" y="35"/>
                        <a:pt x="60" y="35"/>
                        <a:pt x="60" y="3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Freeform 40">
                  <a:extLst>
                    <a:ext uri="{FF2B5EF4-FFF2-40B4-BE49-F238E27FC236}">
                      <a16:creationId xmlns:a16="http://schemas.microsoft.com/office/drawing/2014/main" id="{9A469506-BAA9-43CF-70B1-CDB1E15D9F2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18100" y="3836988"/>
                  <a:ext cx="406400" cy="414338"/>
                </a:xfrm>
                <a:custGeom>
                  <a:avLst/>
                  <a:gdLst>
                    <a:gd name="T0" fmla="*/ 155 w 210"/>
                    <a:gd name="T1" fmla="*/ 131 h 212"/>
                    <a:gd name="T2" fmla="*/ 135 w 210"/>
                    <a:gd name="T3" fmla="*/ 130 h 212"/>
                    <a:gd name="T4" fmla="*/ 80 w 210"/>
                    <a:gd name="T5" fmla="*/ 75 h 212"/>
                    <a:gd name="T6" fmla="*/ 79 w 210"/>
                    <a:gd name="T7" fmla="*/ 55 h 212"/>
                    <a:gd name="T8" fmla="*/ 23 w 210"/>
                    <a:gd name="T9" fmla="*/ 0 h 212"/>
                    <a:gd name="T10" fmla="*/ 27 w 210"/>
                    <a:gd name="T11" fmla="*/ 96 h 212"/>
                    <a:gd name="T12" fmla="*/ 114 w 210"/>
                    <a:gd name="T13" fmla="*/ 183 h 212"/>
                    <a:gd name="T14" fmla="*/ 210 w 210"/>
                    <a:gd name="T15" fmla="*/ 186 h 212"/>
                    <a:gd name="T16" fmla="*/ 155 w 210"/>
                    <a:gd name="T17" fmla="*/ 131 h 212"/>
                    <a:gd name="T18" fmla="*/ 155 w 210"/>
                    <a:gd name="T19" fmla="*/ 131 h 212"/>
                    <a:gd name="T20" fmla="*/ 155 w 210"/>
                    <a:gd name="T21" fmla="*/ 131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0" h="212">
                      <a:moveTo>
                        <a:pt x="155" y="131"/>
                      </a:moveTo>
                      <a:cubicBezTo>
                        <a:pt x="149" y="135"/>
                        <a:pt x="140" y="135"/>
                        <a:pt x="135" y="130"/>
                      </a:cubicBezTo>
                      <a:cubicBezTo>
                        <a:pt x="80" y="75"/>
                        <a:pt x="80" y="75"/>
                        <a:pt x="80" y="75"/>
                      </a:cubicBezTo>
                      <a:cubicBezTo>
                        <a:pt x="75" y="70"/>
                        <a:pt x="74" y="61"/>
                        <a:pt x="79" y="55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0" y="28"/>
                        <a:pt x="0" y="70"/>
                        <a:pt x="27" y="96"/>
                      </a:cubicBezTo>
                      <a:cubicBezTo>
                        <a:pt x="114" y="183"/>
                        <a:pt x="114" y="183"/>
                        <a:pt x="114" y="183"/>
                      </a:cubicBezTo>
                      <a:cubicBezTo>
                        <a:pt x="139" y="208"/>
                        <a:pt x="181" y="212"/>
                        <a:pt x="210" y="186"/>
                      </a:cubicBezTo>
                      <a:lnTo>
                        <a:pt x="155" y="131"/>
                      </a:lnTo>
                      <a:close/>
                      <a:moveTo>
                        <a:pt x="155" y="131"/>
                      </a:moveTo>
                      <a:cubicBezTo>
                        <a:pt x="155" y="131"/>
                        <a:pt x="155" y="131"/>
                        <a:pt x="155" y="13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 41">
                  <a:extLst>
                    <a:ext uri="{FF2B5EF4-FFF2-40B4-BE49-F238E27FC236}">
                      <a16:creationId xmlns:a16="http://schemas.microsoft.com/office/drawing/2014/main" id="{09A828E1-B285-DB79-7A13-0EC2F842388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80013" y="3792538"/>
                  <a:ext cx="131763" cy="133350"/>
                </a:xfrm>
                <a:custGeom>
                  <a:avLst/>
                  <a:gdLst>
                    <a:gd name="T0" fmla="*/ 61 w 68"/>
                    <a:gd name="T1" fmla="*/ 35 h 68"/>
                    <a:gd name="T2" fmla="*/ 33 w 68"/>
                    <a:gd name="T3" fmla="*/ 7 h 68"/>
                    <a:gd name="T4" fmla="*/ 5 w 68"/>
                    <a:gd name="T5" fmla="*/ 7 h 68"/>
                    <a:gd name="T6" fmla="*/ 0 w 68"/>
                    <a:gd name="T7" fmla="*/ 12 h 68"/>
                    <a:gd name="T8" fmla="*/ 56 w 68"/>
                    <a:gd name="T9" fmla="*/ 68 h 68"/>
                    <a:gd name="T10" fmla="*/ 61 w 68"/>
                    <a:gd name="T11" fmla="*/ 63 h 68"/>
                    <a:gd name="T12" fmla="*/ 61 w 68"/>
                    <a:gd name="T13" fmla="*/ 35 h 68"/>
                    <a:gd name="T14" fmla="*/ 61 w 68"/>
                    <a:gd name="T15" fmla="*/ 35 h 68"/>
                    <a:gd name="T16" fmla="*/ 61 w 68"/>
                    <a:gd name="T17" fmla="*/ 3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68">
                      <a:moveTo>
                        <a:pt x="61" y="35"/>
                      </a:moveTo>
                      <a:cubicBezTo>
                        <a:pt x="33" y="7"/>
                        <a:pt x="33" y="7"/>
                        <a:pt x="33" y="7"/>
                      </a:cubicBezTo>
                      <a:cubicBezTo>
                        <a:pt x="25" y="0"/>
                        <a:pt x="12" y="0"/>
                        <a:pt x="5" y="7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56" y="68"/>
                        <a:pt x="56" y="68"/>
                        <a:pt x="56" y="68"/>
                      </a:cubicBezTo>
                      <a:cubicBezTo>
                        <a:pt x="61" y="63"/>
                        <a:pt x="61" y="63"/>
                        <a:pt x="61" y="63"/>
                      </a:cubicBezTo>
                      <a:cubicBezTo>
                        <a:pt x="68" y="55"/>
                        <a:pt x="68" y="43"/>
                        <a:pt x="61" y="35"/>
                      </a:cubicBezTo>
                      <a:close/>
                      <a:moveTo>
                        <a:pt x="61" y="35"/>
                      </a:moveTo>
                      <a:cubicBezTo>
                        <a:pt x="61" y="35"/>
                        <a:pt x="61" y="35"/>
                        <a:pt x="61" y="3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28C1677B-FEF0-403F-E9C6-0691884375B4}"/>
                </a:ext>
              </a:extLst>
            </p:cNvPr>
            <p:cNvGrpSpPr/>
            <p:nvPr userDrawn="1"/>
          </p:nvGrpSpPr>
          <p:grpSpPr>
            <a:xfrm>
              <a:off x="424620" y="5174246"/>
              <a:ext cx="3191591" cy="355747"/>
              <a:chOff x="3659100" y="5184734"/>
              <a:chExt cx="3191591" cy="355747"/>
            </a:xfrm>
          </p:grpSpPr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E4AD34BE-1CAA-F2F2-5687-A7B16A17D401}"/>
                  </a:ext>
                </a:extLst>
              </p:cNvPr>
              <p:cNvSpPr txBox="1"/>
              <p:nvPr userDrawn="1"/>
            </p:nvSpPr>
            <p:spPr>
              <a:xfrm>
                <a:off x="4234689" y="5257065"/>
                <a:ext cx="2616002" cy="21108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  <a:ea typeface="Bodoni 72 Book" charset="0"/>
                    <a:cs typeface="Bodoni 72 Book" charset="0"/>
                  </a:rPr>
                  <a:t>contact@unityone.ai</a:t>
                </a:r>
              </a:p>
            </p:txBody>
          </p: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305F2A30-50EF-3577-F22B-3ACEB35D7A4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02590" y="5184734"/>
                <a:ext cx="0" cy="355747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697C56A5-7BCE-0EB3-A963-738B886B77FE}"/>
                  </a:ext>
                </a:extLst>
              </p:cNvPr>
              <p:cNvGrpSpPr/>
              <p:nvPr userDrawn="1"/>
            </p:nvGrpSpPr>
            <p:grpSpPr>
              <a:xfrm>
                <a:off x="3659100" y="5247708"/>
                <a:ext cx="303298" cy="229800"/>
                <a:chOff x="4491038" y="3808413"/>
                <a:chExt cx="517525" cy="392113"/>
              </a:xfrm>
              <a:solidFill>
                <a:schemeClr val="bg1"/>
              </a:solidFill>
            </p:grpSpPr>
            <p:sp>
              <p:nvSpPr>
                <p:cNvPr id="245" name="Freeform 42">
                  <a:extLst>
                    <a:ext uri="{FF2B5EF4-FFF2-40B4-BE49-F238E27FC236}">
                      <a16:creationId xmlns:a16="http://schemas.microsoft.com/office/drawing/2014/main" id="{E511AE03-785C-B9B2-788B-109C606F753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97388" y="3808413"/>
                  <a:ext cx="508000" cy="239713"/>
                </a:xfrm>
                <a:custGeom>
                  <a:avLst/>
                  <a:gdLst>
                    <a:gd name="T0" fmla="*/ 2 w 262"/>
                    <a:gd name="T1" fmla="*/ 16 h 122"/>
                    <a:gd name="T2" fmla="*/ 122 w 262"/>
                    <a:gd name="T3" fmla="*/ 119 h 122"/>
                    <a:gd name="T4" fmla="*/ 131 w 262"/>
                    <a:gd name="T5" fmla="*/ 122 h 122"/>
                    <a:gd name="T6" fmla="*/ 139 w 262"/>
                    <a:gd name="T7" fmla="*/ 119 h 122"/>
                    <a:gd name="T8" fmla="*/ 259 w 262"/>
                    <a:gd name="T9" fmla="*/ 16 h 122"/>
                    <a:gd name="T10" fmla="*/ 260 w 262"/>
                    <a:gd name="T11" fmla="*/ 8 h 122"/>
                    <a:gd name="T12" fmla="*/ 242 w 262"/>
                    <a:gd name="T13" fmla="*/ 0 h 122"/>
                    <a:gd name="T14" fmla="*/ 19 w 262"/>
                    <a:gd name="T15" fmla="*/ 0 h 122"/>
                    <a:gd name="T16" fmla="*/ 1 w 262"/>
                    <a:gd name="T17" fmla="*/ 8 h 122"/>
                    <a:gd name="T18" fmla="*/ 2 w 262"/>
                    <a:gd name="T19" fmla="*/ 16 h 122"/>
                    <a:gd name="T20" fmla="*/ 2 w 262"/>
                    <a:gd name="T21" fmla="*/ 16 h 122"/>
                    <a:gd name="T22" fmla="*/ 2 w 262"/>
                    <a:gd name="T23" fmla="*/ 16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62" h="122">
                      <a:moveTo>
                        <a:pt x="2" y="16"/>
                      </a:moveTo>
                      <a:cubicBezTo>
                        <a:pt x="39" y="47"/>
                        <a:pt x="104" y="102"/>
                        <a:pt x="122" y="119"/>
                      </a:cubicBezTo>
                      <a:cubicBezTo>
                        <a:pt x="125" y="121"/>
                        <a:pt x="128" y="122"/>
                        <a:pt x="131" y="122"/>
                      </a:cubicBezTo>
                      <a:cubicBezTo>
                        <a:pt x="133" y="122"/>
                        <a:pt x="136" y="121"/>
                        <a:pt x="139" y="119"/>
                      </a:cubicBezTo>
                      <a:cubicBezTo>
                        <a:pt x="158" y="102"/>
                        <a:pt x="222" y="47"/>
                        <a:pt x="259" y="16"/>
                      </a:cubicBezTo>
                      <a:cubicBezTo>
                        <a:pt x="261" y="14"/>
                        <a:pt x="262" y="11"/>
                        <a:pt x="260" y="8"/>
                      </a:cubicBezTo>
                      <a:cubicBezTo>
                        <a:pt x="255" y="3"/>
                        <a:pt x="249" y="0"/>
                        <a:pt x="242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2" y="0"/>
                        <a:pt x="6" y="3"/>
                        <a:pt x="1" y="8"/>
                      </a:cubicBezTo>
                      <a:cubicBezTo>
                        <a:pt x="0" y="11"/>
                        <a:pt x="0" y="14"/>
                        <a:pt x="2" y="16"/>
                      </a:cubicBezTo>
                      <a:close/>
                      <a:moveTo>
                        <a:pt x="2" y="16"/>
                      </a:moveTo>
                      <a:cubicBezTo>
                        <a:pt x="2" y="16"/>
                        <a:pt x="2" y="16"/>
                        <a:pt x="2" y="1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 43">
                  <a:extLst>
                    <a:ext uri="{FF2B5EF4-FFF2-40B4-BE49-F238E27FC236}">
                      <a16:creationId xmlns:a16="http://schemas.microsoft.com/office/drawing/2014/main" id="{F39F17DC-1CD1-BA70-50E1-DC93CF29AA7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33938" y="3871913"/>
                  <a:ext cx="174625" cy="273050"/>
                </a:xfrm>
                <a:custGeom>
                  <a:avLst/>
                  <a:gdLst>
                    <a:gd name="T0" fmla="*/ 87 w 90"/>
                    <a:gd name="T1" fmla="*/ 1 h 139"/>
                    <a:gd name="T2" fmla="*/ 81 w 90"/>
                    <a:gd name="T3" fmla="*/ 2 h 139"/>
                    <a:gd name="T4" fmla="*/ 2 w 90"/>
                    <a:gd name="T5" fmla="*/ 70 h 139"/>
                    <a:gd name="T6" fmla="*/ 0 w 90"/>
                    <a:gd name="T7" fmla="*/ 74 h 139"/>
                    <a:gd name="T8" fmla="*/ 2 w 90"/>
                    <a:gd name="T9" fmla="*/ 78 h 139"/>
                    <a:gd name="T10" fmla="*/ 82 w 90"/>
                    <a:gd name="T11" fmla="*/ 138 h 139"/>
                    <a:gd name="T12" fmla="*/ 85 w 90"/>
                    <a:gd name="T13" fmla="*/ 139 h 139"/>
                    <a:gd name="T14" fmla="*/ 87 w 90"/>
                    <a:gd name="T15" fmla="*/ 138 h 139"/>
                    <a:gd name="T16" fmla="*/ 90 w 90"/>
                    <a:gd name="T17" fmla="*/ 133 h 139"/>
                    <a:gd name="T18" fmla="*/ 90 w 90"/>
                    <a:gd name="T19" fmla="*/ 6 h 139"/>
                    <a:gd name="T20" fmla="*/ 87 w 90"/>
                    <a:gd name="T21" fmla="*/ 1 h 139"/>
                    <a:gd name="T22" fmla="*/ 87 w 90"/>
                    <a:gd name="T23" fmla="*/ 1 h 139"/>
                    <a:gd name="T24" fmla="*/ 87 w 90"/>
                    <a:gd name="T25" fmla="*/ 1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139">
                      <a:moveTo>
                        <a:pt x="87" y="1"/>
                      </a:moveTo>
                      <a:cubicBezTo>
                        <a:pt x="85" y="0"/>
                        <a:pt x="83" y="0"/>
                        <a:pt x="81" y="2"/>
                      </a:cubicBezTo>
                      <a:cubicBezTo>
                        <a:pt x="57" y="22"/>
                        <a:pt x="26" y="49"/>
                        <a:pt x="2" y="70"/>
                      </a:cubicBezTo>
                      <a:cubicBezTo>
                        <a:pt x="0" y="71"/>
                        <a:pt x="0" y="72"/>
                        <a:pt x="0" y="74"/>
                      </a:cubicBezTo>
                      <a:cubicBezTo>
                        <a:pt x="0" y="76"/>
                        <a:pt x="0" y="77"/>
                        <a:pt x="2" y="78"/>
                      </a:cubicBezTo>
                      <a:cubicBezTo>
                        <a:pt x="24" y="96"/>
                        <a:pt x="57" y="120"/>
                        <a:pt x="82" y="138"/>
                      </a:cubicBezTo>
                      <a:cubicBezTo>
                        <a:pt x="83" y="139"/>
                        <a:pt x="84" y="139"/>
                        <a:pt x="85" y="139"/>
                      </a:cubicBezTo>
                      <a:cubicBezTo>
                        <a:pt x="86" y="139"/>
                        <a:pt x="87" y="139"/>
                        <a:pt x="87" y="138"/>
                      </a:cubicBezTo>
                      <a:cubicBezTo>
                        <a:pt x="89" y="137"/>
                        <a:pt x="90" y="135"/>
                        <a:pt x="90" y="133"/>
                      </a:cubicBezTo>
                      <a:cubicBezTo>
                        <a:pt x="90" y="6"/>
                        <a:pt x="90" y="6"/>
                        <a:pt x="90" y="6"/>
                      </a:cubicBezTo>
                      <a:cubicBezTo>
                        <a:pt x="90" y="4"/>
                        <a:pt x="89" y="2"/>
                        <a:pt x="87" y="1"/>
                      </a:cubicBezTo>
                      <a:close/>
                      <a:moveTo>
                        <a:pt x="87" y="1"/>
                      </a:moveTo>
                      <a:cubicBezTo>
                        <a:pt x="87" y="1"/>
                        <a:pt x="87" y="1"/>
                        <a:pt x="87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 44">
                  <a:extLst>
                    <a:ext uri="{FF2B5EF4-FFF2-40B4-BE49-F238E27FC236}">
                      <a16:creationId xmlns:a16="http://schemas.microsoft.com/office/drawing/2014/main" id="{D6A89FFA-B6C5-8CD9-A467-122B62FCE5C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91038" y="3871913"/>
                  <a:ext cx="176213" cy="273050"/>
                </a:xfrm>
                <a:custGeom>
                  <a:avLst/>
                  <a:gdLst>
                    <a:gd name="T0" fmla="*/ 8 w 91"/>
                    <a:gd name="T1" fmla="*/ 138 h 139"/>
                    <a:gd name="T2" fmla="*/ 88 w 91"/>
                    <a:gd name="T3" fmla="*/ 78 h 139"/>
                    <a:gd name="T4" fmla="*/ 91 w 91"/>
                    <a:gd name="T5" fmla="*/ 74 h 139"/>
                    <a:gd name="T6" fmla="*/ 89 w 91"/>
                    <a:gd name="T7" fmla="*/ 70 h 139"/>
                    <a:gd name="T8" fmla="*/ 9 w 91"/>
                    <a:gd name="T9" fmla="*/ 2 h 139"/>
                    <a:gd name="T10" fmla="*/ 3 w 91"/>
                    <a:gd name="T11" fmla="*/ 1 h 139"/>
                    <a:gd name="T12" fmla="*/ 0 w 91"/>
                    <a:gd name="T13" fmla="*/ 6 h 139"/>
                    <a:gd name="T14" fmla="*/ 0 w 91"/>
                    <a:gd name="T15" fmla="*/ 133 h 139"/>
                    <a:gd name="T16" fmla="*/ 3 w 91"/>
                    <a:gd name="T17" fmla="*/ 138 h 139"/>
                    <a:gd name="T18" fmla="*/ 5 w 91"/>
                    <a:gd name="T19" fmla="*/ 139 h 139"/>
                    <a:gd name="T20" fmla="*/ 8 w 91"/>
                    <a:gd name="T21" fmla="*/ 138 h 139"/>
                    <a:gd name="T22" fmla="*/ 8 w 91"/>
                    <a:gd name="T23" fmla="*/ 138 h 139"/>
                    <a:gd name="T24" fmla="*/ 8 w 91"/>
                    <a:gd name="T25" fmla="*/ 13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1" h="139">
                      <a:moveTo>
                        <a:pt x="8" y="138"/>
                      </a:moveTo>
                      <a:cubicBezTo>
                        <a:pt x="33" y="120"/>
                        <a:pt x="66" y="96"/>
                        <a:pt x="88" y="78"/>
                      </a:cubicBezTo>
                      <a:cubicBezTo>
                        <a:pt x="90" y="77"/>
                        <a:pt x="90" y="76"/>
                        <a:pt x="91" y="74"/>
                      </a:cubicBezTo>
                      <a:cubicBezTo>
                        <a:pt x="91" y="72"/>
                        <a:pt x="90" y="71"/>
                        <a:pt x="89" y="70"/>
                      </a:cubicBezTo>
                      <a:cubicBezTo>
                        <a:pt x="65" y="49"/>
                        <a:pt x="33" y="22"/>
                        <a:pt x="9" y="2"/>
                      </a:cubicBezTo>
                      <a:cubicBezTo>
                        <a:pt x="7" y="0"/>
                        <a:pt x="5" y="0"/>
                        <a:pt x="3" y="1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0" y="133"/>
                        <a:pt x="0" y="133"/>
                        <a:pt x="0" y="133"/>
                      </a:cubicBezTo>
                      <a:cubicBezTo>
                        <a:pt x="0" y="135"/>
                        <a:pt x="1" y="137"/>
                        <a:pt x="3" y="138"/>
                      </a:cubicBezTo>
                      <a:cubicBezTo>
                        <a:pt x="3" y="139"/>
                        <a:pt x="4" y="139"/>
                        <a:pt x="5" y="139"/>
                      </a:cubicBezTo>
                      <a:cubicBezTo>
                        <a:pt x="6" y="139"/>
                        <a:pt x="8" y="139"/>
                        <a:pt x="8" y="138"/>
                      </a:cubicBezTo>
                      <a:close/>
                      <a:moveTo>
                        <a:pt x="8" y="138"/>
                      </a:moveTo>
                      <a:cubicBezTo>
                        <a:pt x="8" y="138"/>
                        <a:pt x="8" y="138"/>
                        <a:pt x="8" y="13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Freeform 45">
                  <a:extLst>
                    <a:ext uri="{FF2B5EF4-FFF2-40B4-BE49-F238E27FC236}">
                      <a16:creationId xmlns:a16="http://schemas.microsoft.com/office/drawing/2014/main" id="{C1C73A98-CB89-1879-15B7-AEB6B73B36C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98975" y="4033838"/>
                  <a:ext cx="501650" cy="166688"/>
                </a:xfrm>
                <a:custGeom>
                  <a:avLst/>
                  <a:gdLst>
                    <a:gd name="T0" fmla="*/ 257 w 259"/>
                    <a:gd name="T1" fmla="*/ 70 h 85"/>
                    <a:gd name="T2" fmla="*/ 165 w 259"/>
                    <a:gd name="T3" fmla="*/ 1 h 85"/>
                    <a:gd name="T4" fmla="*/ 157 w 259"/>
                    <a:gd name="T5" fmla="*/ 1 h 85"/>
                    <a:gd name="T6" fmla="*/ 145 w 259"/>
                    <a:gd name="T7" fmla="*/ 12 h 85"/>
                    <a:gd name="T8" fmla="*/ 114 w 259"/>
                    <a:gd name="T9" fmla="*/ 12 h 85"/>
                    <a:gd name="T10" fmla="*/ 102 w 259"/>
                    <a:gd name="T11" fmla="*/ 1 h 85"/>
                    <a:gd name="T12" fmla="*/ 95 w 259"/>
                    <a:gd name="T13" fmla="*/ 1 h 85"/>
                    <a:gd name="T14" fmla="*/ 2 w 259"/>
                    <a:gd name="T15" fmla="*/ 70 h 85"/>
                    <a:gd name="T16" fmla="*/ 0 w 259"/>
                    <a:gd name="T17" fmla="*/ 74 h 85"/>
                    <a:gd name="T18" fmla="*/ 2 w 259"/>
                    <a:gd name="T19" fmla="*/ 78 h 85"/>
                    <a:gd name="T20" fmla="*/ 18 w 259"/>
                    <a:gd name="T21" fmla="*/ 85 h 85"/>
                    <a:gd name="T22" fmla="*/ 241 w 259"/>
                    <a:gd name="T23" fmla="*/ 85 h 85"/>
                    <a:gd name="T24" fmla="*/ 257 w 259"/>
                    <a:gd name="T25" fmla="*/ 78 h 85"/>
                    <a:gd name="T26" fmla="*/ 259 w 259"/>
                    <a:gd name="T27" fmla="*/ 74 h 85"/>
                    <a:gd name="T28" fmla="*/ 257 w 259"/>
                    <a:gd name="T29" fmla="*/ 70 h 85"/>
                    <a:gd name="T30" fmla="*/ 257 w 259"/>
                    <a:gd name="T31" fmla="*/ 70 h 85"/>
                    <a:gd name="T32" fmla="*/ 257 w 259"/>
                    <a:gd name="T33" fmla="*/ 7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59" h="85">
                      <a:moveTo>
                        <a:pt x="257" y="70"/>
                      </a:moveTo>
                      <a:cubicBezTo>
                        <a:pt x="233" y="53"/>
                        <a:pt x="190" y="22"/>
                        <a:pt x="165" y="1"/>
                      </a:cubicBezTo>
                      <a:cubicBezTo>
                        <a:pt x="162" y="0"/>
                        <a:pt x="159" y="0"/>
                        <a:pt x="157" y="1"/>
                      </a:cubicBezTo>
                      <a:cubicBezTo>
                        <a:pt x="152" y="6"/>
                        <a:pt x="148" y="10"/>
                        <a:pt x="145" y="12"/>
                      </a:cubicBezTo>
                      <a:cubicBezTo>
                        <a:pt x="136" y="20"/>
                        <a:pt x="123" y="20"/>
                        <a:pt x="114" y="12"/>
                      </a:cubicBezTo>
                      <a:cubicBezTo>
                        <a:pt x="111" y="9"/>
                        <a:pt x="107" y="6"/>
                        <a:pt x="102" y="1"/>
                      </a:cubicBezTo>
                      <a:cubicBezTo>
                        <a:pt x="100" y="0"/>
                        <a:pt x="97" y="0"/>
                        <a:pt x="95" y="1"/>
                      </a:cubicBezTo>
                      <a:cubicBezTo>
                        <a:pt x="69" y="22"/>
                        <a:pt x="26" y="53"/>
                        <a:pt x="2" y="70"/>
                      </a:cubicBezTo>
                      <a:cubicBezTo>
                        <a:pt x="1" y="71"/>
                        <a:pt x="0" y="72"/>
                        <a:pt x="0" y="74"/>
                      </a:cubicBezTo>
                      <a:cubicBezTo>
                        <a:pt x="0" y="76"/>
                        <a:pt x="1" y="77"/>
                        <a:pt x="2" y="78"/>
                      </a:cubicBezTo>
                      <a:cubicBezTo>
                        <a:pt x="6" y="83"/>
                        <a:pt x="12" y="85"/>
                        <a:pt x="18" y="85"/>
                      </a:cubicBezTo>
                      <a:cubicBezTo>
                        <a:pt x="241" y="85"/>
                        <a:pt x="241" y="85"/>
                        <a:pt x="241" y="85"/>
                      </a:cubicBezTo>
                      <a:cubicBezTo>
                        <a:pt x="247" y="85"/>
                        <a:pt x="253" y="83"/>
                        <a:pt x="257" y="78"/>
                      </a:cubicBezTo>
                      <a:cubicBezTo>
                        <a:pt x="259" y="77"/>
                        <a:pt x="259" y="76"/>
                        <a:pt x="259" y="74"/>
                      </a:cubicBezTo>
                      <a:cubicBezTo>
                        <a:pt x="259" y="72"/>
                        <a:pt x="258" y="71"/>
                        <a:pt x="257" y="70"/>
                      </a:cubicBezTo>
                      <a:close/>
                      <a:moveTo>
                        <a:pt x="257" y="70"/>
                      </a:moveTo>
                      <a:cubicBezTo>
                        <a:pt x="257" y="70"/>
                        <a:pt x="257" y="70"/>
                        <a:pt x="257" y="7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95D2DC5C-9BED-30C2-623A-0D1D3BBFD86D}"/>
                </a:ext>
              </a:extLst>
            </p:cNvPr>
            <p:cNvGrpSpPr/>
            <p:nvPr userDrawn="1"/>
          </p:nvGrpSpPr>
          <p:grpSpPr>
            <a:xfrm>
              <a:off x="4890575" y="5161878"/>
              <a:ext cx="3130708" cy="380482"/>
              <a:chOff x="3996532" y="5191860"/>
              <a:chExt cx="3130708" cy="380482"/>
            </a:xfrm>
          </p:grpSpPr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3975B015-A800-6A62-C625-6BC125A78639}"/>
                  </a:ext>
                </a:extLst>
              </p:cNvPr>
              <p:cNvSpPr txBox="1"/>
              <p:nvPr userDrawn="1"/>
            </p:nvSpPr>
            <p:spPr>
              <a:xfrm>
                <a:off x="4556159" y="5276560"/>
                <a:ext cx="2571081" cy="21108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  <a:ea typeface="Bodoni 72 Book" charset="0"/>
                    <a:cs typeface="Bodoni 72 Book" charset="0"/>
                  </a:rPr>
                  <a:t>San Francisco, CA 94124</a:t>
                </a:r>
              </a:p>
            </p:txBody>
          </p: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96CF73D8-0838-80B0-4AFA-F23F2AA7E1A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424060" y="5204228"/>
                <a:ext cx="0" cy="355747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1" name="Freeform 46">
                <a:extLst>
                  <a:ext uri="{FF2B5EF4-FFF2-40B4-BE49-F238E27FC236}">
                    <a16:creationId xmlns:a16="http://schemas.microsoft.com/office/drawing/2014/main" id="{E91E8F01-4D21-B719-DB4C-6D79E1D5460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96532" y="5191860"/>
                <a:ext cx="271374" cy="380482"/>
              </a:xfrm>
              <a:custGeom>
                <a:avLst/>
                <a:gdLst>
                  <a:gd name="T0" fmla="*/ 80 w 159"/>
                  <a:gd name="T1" fmla="*/ 0 h 220"/>
                  <a:gd name="T2" fmla="*/ 0 w 159"/>
                  <a:gd name="T3" fmla="*/ 79 h 220"/>
                  <a:gd name="T4" fmla="*/ 74 w 159"/>
                  <a:gd name="T5" fmla="*/ 217 h 220"/>
                  <a:gd name="T6" fmla="*/ 85 w 159"/>
                  <a:gd name="T7" fmla="*/ 217 h 220"/>
                  <a:gd name="T8" fmla="*/ 159 w 159"/>
                  <a:gd name="T9" fmla="*/ 79 h 220"/>
                  <a:gd name="T10" fmla="*/ 80 w 159"/>
                  <a:gd name="T11" fmla="*/ 0 h 220"/>
                  <a:gd name="T12" fmla="*/ 80 w 159"/>
                  <a:gd name="T13" fmla="*/ 119 h 220"/>
                  <a:gd name="T14" fmla="*/ 40 w 159"/>
                  <a:gd name="T15" fmla="*/ 79 h 220"/>
                  <a:gd name="T16" fmla="*/ 80 w 159"/>
                  <a:gd name="T17" fmla="*/ 39 h 220"/>
                  <a:gd name="T18" fmla="*/ 120 w 159"/>
                  <a:gd name="T19" fmla="*/ 79 h 220"/>
                  <a:gd name="T20" fmla="*/ 80 w 159"/>
                  <a:gd name="T21" fmla="*/ 119 h 220"/>
                  <a:gd name="T22" fmla="*/ 80 w 159"/>
                  <a:gd name="T23" fmla="*/ 119 h 220"/>
                  <a:gd name="T24" fmla="*/ 80 w 159"/>
                  <a:gd name="T25" fmla="*/ 119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" h="220">
                    <a:moveTo>
                      <a:pt x="80" y="0"/>
                    </a:moveTo>
                    <a:cubicBezTo>
                      <a:pt x="36" y="0"/>
                      <a:pt x="0" y="35"/>
                      <a:pt x="0" y="79"/>
                    </a:cubicBezTo>
                    <a:cubicBezTo>
                      <a:pt x="0" y="134"/>
                      <a:pt x="71" y="213"/>
                      <a:pt x="74" y="217"/>
                    </a:cubicBezTo>
                    <a:cubicBezTo>
                      <a:pt x="77" y="220"/>
                      <a:pt x="82" y="220"/>
                      <a:pt x="85" y="217"/>
                    </a:cubicBezTo>
                    <a:cubicBezTo>
                      <a:pt x="88" y="213"/>
                      <a:pt x="159" y="134"/>
                      <a:pt x="159" y="79"/>
                    </a:cubicBezTo>
                    <a:cubicBezTo>
                      <a:pt x="159" y="35"/>
                      <a:pt x="124" y="0"/>
                      <a:pt x="80" y="0"/>
                    </a:cubicBezTo>
                    <a:close/>
                    <a:moveTo>
                      <a:pt x="80" y="119"/>
                    </a:moveTo>
                    <a:cubicBezTo>
                      <a:pt x="58" y="119"/>
                      <a:pt x="40" y="101"/>
                      <a:pt x="40" y="79"/>
                    </a:cubicBezTo>
                    <a:cubicBezTo>
                      <a:pt x="40" y="57"/>
                      <a:pt x="58" y="39"/>
                      <a:pt x="80" y="39"/>
                    </a:cubicBezTo>
                    <a:cubicBezTo>
                      <a:pt x="102" y="39"/>
                      <a:pt x="120" y="57"/>
                      <a:pt x="120" y="79"/>
                    </a:cubicBezTo>
                    <a:cubicBezTo>
                      <a:pt x="120" y="101"/>
                      <a:pt x="102" y="119"/>
                      <a:pt x="80" y="119"/>
                    </a:cubicBezTo>
                    <a:close/>
                    <a:moveTo>
                      <a:pt x="80" y="119"/>
                    </a:moveTo>
                    <a:cubicBezTo>
                      <a:pt x="80" y="119"/>
                      <a:pt x="80" y="119"/>
                      <a:pt x="80" y="11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5" name="TextBox 254">
            <a:extLst>
              <a:ext uri="{FF2B5EF4-FFF2-40B4-BE49-F238E27FC236}">
                <a16:creationId xmlns:a16="http://schemas.microsoft.com/office/drawing/2014/main" id="{E7F5D745-43C0-7FF9-0E75-42E75B8FCB5B}"/>
              </a:ext>
            </a:extLst>
          </p:cNvPr>
          <p:cNvSpPr txBox="1"/>
          <p:nvPr userDrawn="1"/>
        </p:nvSpPr>
        <p:spPr>
          <a:xfrm>
            <a:off x="2449509" y="2839723"/>
            <a:ext cx="7292983" cy="117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600" b="1" i="0" u="none" strike="noStrike" kern="1200" cap="none" spc="0" normalizeH="0" baseline="0" noProof="0">
                <a:ln w="25400"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Segoe UI Black" panose="020B0A02040204020203" pitchFamily="34" charset="0"/>
                <a:cs typeface="+mn-cs"/>
              </a:rPr>
              <a:t>THANK YOU</a:t>
            </a:r>
          </a:p>
        </p:txBody>
      </p:sp>
      <p:sp>
        <p:nvSpPr>
          <p:cNvPr id="5" name="Google Shape;14;p1">
            <a:extLst>
              <a:ext uri="{FF2B5EF4-FFF2-40B4-BE49-F238E27FC236}">
                <a16:creationId xmlns:a16="http://schemas.microsoft.com/office/drawing/2014/main" id="{C702FEB1-7DCD-6BDF-2C25-5C5B3AAD0177}"/>
              </a:ext>
            </a:extLst>
          </p:cNvPr>
          <p:cNvSpPr txBox="1"/>
          <p:nvPr userDrawn="1"/>
        </p:nvSpPr>
        <p:spPr>
          <a:xfrm>
            <a:off x="402556" y="6547416"/>
            <a:ext cx="488191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© Copyright 2025-26 By UnityOne AI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TM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 |  www.unityone.ai I  Not for Redistribution</a:t>
            </a:r>
          </a:p>
        </p:txBody>
      </p:sp>
      <p:sp>
        <p:nvSpPr>
          <p:cNvPr id="6" name="Google Shape;15;p1">
            <a:extLst>
              <a:ext uri="{FF2B5EF4-FFF2-40B4-BE49-F238E27FC236}">
                <a16:creationId xmlns:a16="http://schemas.microsoft.com/office/drawing/2014/main" id="{B97D9AEE-204D-B348-E7F9-9457A50D1948}"/>
              </a:ext>
            </a:extLst>
          </p:cNvPr>
          <p:cNvSpPr txBox="1"/>
          <p:nvPr userDrawn="1"/>
        </p:nvSpPr>
        <p:spPr>
          <a:xfrm>
            <a:off x="5812807" y="6547416"/>
            <a:ext cx="7251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Google Shape;16;p1">
            <a:extLst>
              <a:ext uri="{FF2B5EF4-FFF2-40B4-BE49-F238E27FC236}">
                <a16:creationId xmlns:a16="http://schemas.microsoft.com/office/drawing/2014/main" id="{2CD88FF4-009E-AD54-2F75-1C58ADF3C309}"/>
              </a:ext>
            </a:extLst>
          </p:cNvPr>
          <p:cNvSpPr txBox="1"/>
          <p:nvPr userDrawn="1"/>
        </p:nvSpPr>
        <p:spPr>
          <a:xfrm>
            <a:off x="7066244" y="6547416"/>
            <a:ext cx="4723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t>Most Comprehensive Cloud Management Solution </a:t>
            </a:r>
          </a:p>
        </p:txBody>
      </p:sp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FDA540F2-E370-9FC6-8877-82B4C140BB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7091" r="9593" b="24271"/>
          <a:stretch>
            <a:fillRect/>
          </a:stretch>
        </p:blipFill>
        <p:spPr>
          <a:xfrm>
            <a:off x="10122036" y="103213"/>
            <a:ext cx="1667408" cy="26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75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00C2F3D-25DA-6C83-D622-21D88AEFED07}"/>
              </a:ext>
            </a:extLst>
          </p:cNvPr>
          <p:cNvSpPr/>
          <p:nvPr userDrawn="1"/>
        </p:nvSpPr>
        <p:spPr>
          <a:xfrm>
            <a:off x="9753600" y="0"/>
            <a:ext cx="2438400" cy="416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0" name="Picture 29" descr="A person and person standing in a room with many servers&#10;&#10;AI-generated content may be incorrect.">
            <a:extLst>
              <a:ext uri="{FF2B5EF4-FFF2-40B4-BE49-F238E27FC236}">
                <a16:creationId xmlns:a16="http://schemas.microsoft.com/office/drawing/2014/main" id="{1A876B67-67BD-57C6-F885-8CFE3FFF0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3" r="7173"/>
          <a:stretch/>
        </p:blipFill>
        <p:spPr>
          <a:xfrm>
            <a:off x="4573242" y="513095"/>
            <a:ext cx="7618758" cy="5928229"/>
          </a:xfrm>
          <a:custGeom>
            <a:avLst/>
            <a:gdLst>
              <a:gd name="connsiteX0" fmla="*/ 987718 w 7618758"/>
              <a:gd name="connsiteY0" fmla="*/ 5927588 h 5928229"/>
              <a:gd name="connsiteX1" fmla="*/ 987781 w 7618758"/>
              <a:gd name="connsiteY1" fmla="*/ 5927588 h 5928229"/>
              <a:gd name="connsiteX2" fmla="*/ 968030 w 7618758"/>
              <a:gd name="connsiteY2" fmla="*/ 5928229 h 5928229"/>
              <a:gd name="connsiteX3" fmla="*/ 0 w 7618758"/>
              <a:gd name="connsiteY3" fmla="*/ 5928229 h 5928229"/>
              <a:gd name="connsiteX4" fmla="*/ 2 w 7618758"/>
              <a:gd name="connsiteY4" fmla="*/ 5928227 h 5928229"/>
              <a:gd name="connsiteX5" fmla="*/ 968030 w 7618758"/>
              <a:gd name="connsiteY5" fmla="*/ 5928227 h 5928229"/>
              <a:gd name="connsiteX6" fmla="*/ 389 w 7618758"/>
              <a:gd name="connsiteY6" fmla="*/ 5927588 h 5928229"/>
              <a:gd name="connsiteX7" fmla="*/ 391 w 7618758"/>
              <a:gd name="connsiteY7" fmla="*/ 5927588 h 5928229"/>
              <a:gd name="connsiteX8" fmla="*/ 2 w 7618758"/>
              <a:gd name="connsiteY8" fmla="*/ 5928227 h 5928229"/>
              <a:gd name="connsiteX9" fmla="*/ 0 w 7618758"/>
              <a:gd name="connsiteY9" fmla="*/ 5928227 h 5928229"/>
              <a:gd name="connsiteX10" fmla="*/ 0 w 7618758"/>
              <a:gd name="connsiteY10" fmla="*/ 5927587 h 5928229"/>
              <a:gd name="connsiteX11" fmla="*/ 390 w 7618758"/>
              <a:gd name="connsiteY11" fmla="*/ 5927587 h 5928229"/>
              <a:gd name="connsiteX12" fmla="*/ 389 w 7618758"/>
              <a:gd name="connsiteY12" fmla="*/ 5927588 h 5928229"/>
              <a:gd name="connsiteX13" fmla="*/ 0 w 7618758"/>
              <a:gd name="connsiteY13" fmla="*/ 5927588 h 5928229"/>
              <a:gd name="connsiteX14" fmla="*/ 4633904 w 7618758"/>
              <a:gd name="connsiteY14" fmla="*/ 640 h 5928229"/>
              <a:gd name="connsiteX15" fmla="*/ 5601933 w 7618758"/>
              <a:gd name="connsiteY15" fmla="*/ 640 h 5928229"/>
              <a:gd name="connsiteX16" fmla="*/ 2525436 w 7618758"/>
              <a:gd name="connsiteY16" fmla="*/ 5053424 h 5928229"/>
              <a:gd name="connsiteX17" fmla="*/ 2525278 w 7618758"/>
              <a:gd name="connsiteY17" fmla="*/ 5053652 h 5928229"/>
              <a:gd name="connsiteX18" fmla="*/ 2393724 w 7618758"/>
              <a:gd name="connsiteY18" fmla="*/ 5241238 h 5928229"/>
              <a:gd name="connsiteX19" fmla="*/ 2343303 w 7618758"/>
              <a:gd name="connsiteY19" fmla="*/ 5297727 h 5928229"/>
              <a:gd name="connsiteX20" fmla="*/ 2241508 w 7618758"/>
              <a:gd name="connsiteY20" fmla="*/ 5409046 h 5928229"/>
              <a:gd name="connsiteX21" fmla="*/ 2174276 w 7618758"/>
              <a:gd name="connsiteY21" fmla="*/ 5468257 h 5928229"/>
              <a:gd name="connsiteX22" fmla="*/ 2071057 w 7618758"/>
              <a:gd name="connsiteY22" fmla="*/ 5555577 h 5928229"/>
              <a:gd name="connsiteX23" fmla="*/ 1992736 w 7618758"/>
              <a:gd name="connsiteY23" fmla="*/ 5609488 h 5928229"/>
              <a:gd name="connsiteX24" fmla="*/ 1884626 w 7618758"/>
              <a:gd name="connsiteY24" fmla="*/ 5679568 h 5928229"/>
              <a:gd name="connsiteX25" fmla="*/ 1797862 w 7618758"/>
              <a:gd name="connsiteY25" fmla="*/ 5725188 h 5928229"/>
              <a:gd name="connsiteX26" fmla="*/ 1684461 w 7618758"/>
              <a:gd name="connsiteY26" fmla="*/ 5779750 h 5928229"/>
              <a:gd name="connsiteX27" fmla="*/ 1591064 w 7618758"/>
              <a:gd name="connsiteY27" fmla="*/ 5815461 h 5928229"/>
              <a:gd name="connsiteX28" fmla="*/ 1472792 w 7618758"/>
              <a:gd name="connsiteY28" fmla="*/ 5854850 h 5928229"/>
              <a:gd name="connsiteX29" fmla="*/ 1374259 w 7618758"/>
              <a:gd name="connsiteY29" fmla="*/ 5879565 h 5928229"/>
              <a:gd name="connsiteX30" fmla="*/ 1251837 w 7618758"/>
              <a:gd name="connsiteY30" fmla="*/ 5903577 h 5928229"/>
              <a:gd name="connsiteX31" fmla="*/ 1086800 w 7618758"/>
              <a:gd name="connsiteY31" fmla="*/ 5924373 h 5928229"/>
              <a:gd name="connsiteX32" fmla="*/ 989358 w 7618758"/>
              <a:gd name="connsiteY32" fmla="*/ 5927535 h 5928229"/>
              <a:gd name="connsiteX33" fmla="*/ 989358 w 7618758"/>
              <a:gd name="connsiteY33" fmla="*/ 5927537 h 5928229"/>
              <a:gd name="connsiteX34" fmla="*/ 987813 w 7618758"/>
              <a:gd name="connsiteY34" fmla="*/ 5927587 h 5928229"/>
              <a:gd name="connsiteX35" fmla="*/ 987748 w 7618758"/>
              <a:gd name="connsiteY35" fmla="*/ 5927587 h 5928229"/>
              <a:gd name="connsiteX36" fmla="*/ 987718 w 7618758"/>
              <a:gd name="connsiteY36" fmla="*/ 5927588 h 5928229"/>
              <a:gd name="connsiteX37" fmla="*/ 391 w 7618758"/>
              <a:gd name="connsiteY37" fmla="*/ 5927588 h 5928229"/>
              <a:gd name="connsiteX38" fmla="*/ 3076498 w 7618758"/>
              <a:gd name="connsiteY38" fmla="*/ 875443 h 5928229"/>
              <a:gd name="connsiteX39" fmla="*/ 4633904 w 7618758"/>
              <a:gd name="connsiteY39" fmla="*/ 640 h 5928229"/>
              <a:gd name="connsiteX40" fmla="*/ 4532658 w 7618758"/>
              <a:gd name="connsiteY40" fmla="*/ 0 h 5928229"/>
              <a:gd name="connsiteX41" fmla="*/ 7618758 w 7618758"/>
              <a:gd name="connsiteY41" fmla="*/ 0 h 5928229"/>
              <a:gd name="connsiteX42" fmla="*/ 7618758 w 7618758"/>
              <a:gd name="connsiteY42" fmla="*/ 5927588 h 5928229"/>
              <a:gd name="connsiteX43" fmla="*/ 987781 w 7618758"/>
              <a:gd name="connsiteY43" fmla="*/ 5927588 h 5928229"/>
              <a:gd name="connsiteX44" fmla="*/ 987813 w 7618758"/>
              <a:gd name="connsiteY44" fmla="*/ 5927587 h 5928229"/>
              <a:gd name="connsiteX45" fmla="*/ 989358 w 7618758"/>
              <a:gd name="connsiteY45" fmla="*/ 5927587 h 5928229"/>
              <a:gd name="connsiteX46" fmla="*/ 989358 w 7618758"/>
              <a:gd name="connsiteY46" fmla="*/ 5927537 h 5928229"/>
              <a:gd name="connsiteX47" fmla="*/ 1086800 w 7618758"/>
              <a:gd name="connsiteY47" fmla="*/ 5924375 h 5928229"/>
              <a:gd name="connsiteX48" fmla="*/ 1204165 w 7618758"/>
              <a:gd name="connsiteY48" fmla="*/ 5912928 h 5928229"/>
              <a:gd name="connsiteX49" fmla="*/ 1251837 w 7618758"/>
              <a:gd name="connsiteY49" fmla="*/ 5903577 h 5928229"/>
              <a:gd name="connsiteX50" fmla="*/ 1305464 w 7618758"/>
              <a:gd name="connsiteY50" fmla="*/ 5896820 h 5928229"/>
              <a:gd name="connsiteX51" fmla="*/ 1374259 w 7618758"/>
              <a:gd name="connsiteY51" fmla="*/ 5879565 h 5928229"/>
              <a:gd name="connsiteX52" fmla="*/ 1433438 w 7618758"/>
              <a:gd name="connsiteY52" fmla="*/ 5867957 h 5928229"/>
              <a:gd name="connsiteX53" fmla="*/ 1472792 w 7618758"/>
              <a:gd name="connsiteY53" fmla="*/ 5854850 h 5928229"/>
              <a:gd name="connsiteX54" fmla="*/ 1517139 w 7618758"/>
              <a:gd name="connsiteY54" fmla="*/ 5843727 h 5928229"/>
              <a:gd name="connsiteX55" fmla="*/ 1591064 w 7618758"/>
              <a:gd name="connsiteY55" fmla="*/ 5815461 h 5928229"/>
              <a:gd name="connsiteX56" fmla="*/ 1653358 w 7618758"/>
              <a:gd name="connsiteY56" fmla="*/ 5794715 h 5928229"/>
              <a:gd name="connsiteX57" fmla="*/ 1684461 w 7618758"/>
              <a:gd name="connsiteY57" fmla="*/ 5779750 h 5928229"/>
              <a:gd name="connsiteX58" fmla="*/ 1719771 w 7618758"/>
              <a:gd name="connsiteY58" fmla="*/ 5766249 h 5928229"/>
              <a:gd name="connsiteX59" fmla="*/ 1797862 w 7618758"/>
              <a:gd name="connsiteY59" fmla="*/ 5725188 h 5928229"/>
              <a:gd name="connsiteX60" fmla="*/ 1861432 w 7618758"/>
              <a:gd name="connsiteY60" fmla="*/ 5694602 h 5928229"/>
              <a:gd name="connsiteX61" fmla="*/ 1884626 w 7618758"/>
              <a:gd name="connsiteY61" fmla="*/ 5679568 h 5928229"/>
              <a:gd name="connsiteX62" fmla="*/ 1911308 w 7618758"/>
              <a:gd name="connsiteY62" fmla="*/ 5665538 h 5928229"/>
              <a:gd name="connsiteX63" fmla="*/ 1992736 w 7618758"/>
              <a:gd name="connsiteY63" fmla="*/ 5609488 h 5928229"/>
              <a:gd name="connsiteX64" fmla="*/ 2055168 w 7618758"/>
              <a:gd name="connsiteY64" fmla="*/ 5569018 h 5928229"/>
              <a:gd name="connsiteX65" fmla="*/ 2071057 w 7618758"/>
              <a:gd name="connsiteY65" fmla="*/ 5555577 h 5928229"/>
              <a:gd name="connsiteX66" fmla="*/ 2089696 w 7618758"/>
              <a:gd name="connsiteY66" fmla="*/ 5542747 h 5928229"/>
              <a:gd name="connsiteX67" fmla="*/ 2174276 w 7618758"/>
              <a:gd name="connsiteY67" fmla="*/ 5468257 h 5928229"/>
              <a:gd name="connsiteX68" fmla="*/ 2232076 w 7618758"/>
              <a:gd name="connsiteY68" fmla="*/ 5419361 h 5928229"/>
              <a:gd name="connsiteX69" fmla="*/ 2241508 w 7618758"/>
              <a:gd name="connsiteY69" fmla="*/ 5409046 h 5928229"/>
              <a:gd name="connsiteX70" fmla="*/ 2252882 w 7618758"/>
              <a:gd name="connsiteY70" fmla="*/ 5399029 h 5928229"/>
              <a:gd name="connsiteX71" fmla="*/ 2343303 w 7618758"/>
              <a:gd name="connsiteY71" fmla="*/ 5297727 h 5928229"/>
              <a:gd name="connsiteX72" fmla="*/ 2389662 w 7618758"/>
              <a:gd name="connsiteY72" fmla="*/ 5247030 h 5928229"/>
              <a:gd name="connsiteX73" fmla="*/ 2393724 w 7618758"/>
              <a:gd name="connsiteY73" fmla="*/ 5241238 h 5928229"/>
              <a:gd name="connsiteX74" fmla="*/ 2398813 w 7618758"/>
              <a:gd name="connsiteY74" fmla="*/ 5235537 h 5928229"/>
              <a:gd name="connsiteX75" fmla="*/ 2525278 w 7618758"/>
              <a:gd name="connsiteY75" fmla="*/ 5053652 h 5928229"/>
              <a:gd name="connsiteX76" fmla="*/ 2525436 w 7618758"/>
              <a:gd name="connsiteY76" fmla="*/ 5053426 h 5928229"/>
              <a:gd name="connsiteX77" fmla="*/ 5601935 w 7618758"/>
              <a:gd name="connsiteY77" fmla="*/ 640 h 5928229"/>
              <a:gd name="connsiteX78" fmla="*/ 5601933 w 7618758"/>
              <a:gd name="connsiteY78" fmla="*/ 640 h 5928229"/>
              <a:gd name="connsiteX79" fmla="*/ 5601934 w 7618758"/>
              <a:gd name="connsiteY79" fmla="*/ 639 h 5928229"/>
              <a:gd name="connsiteX80" fmla="*/ 4633904 w 7618758"/>
              <a:gd name="connsiteY80" fmla="*/ 639 h 5928229"/>
              <a:gd name="connsiteX81" fmla="*/ 4532658 w 7618758"/>
              <a:gd name="connsiteY81" fmla="*/ 3925 h 592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7618758" h="5928229">
                <a:moveTo>
                  <a:pt x="987718" y="5927588"/>
                </a:moveTo>
                <a:lnTo>
                  <a:pt x="987781" y="5927588"/>
                </a:lnTo>
                <a:lnTo>
                  <a:pt x="968030" y="5928229"/>
                </a:lnTo>
                <a:lnTo>
                  <a:pt x="0" y="5928229"/>
                </a:lnTo>
                <a:lnTo>
                  <a:pt x="2" y="5928227"/>
                </a:lnTo>
                <a:lnTo>
                  <a:pt x="968030" y="5928227"/>
                </a:lnTo>
                <a:close/>
                <a:moveTo>
                  <a:pt x="389" y="5927588"/>
                </a:moveTo>
                <a:lnTo>
                  <a:pt x="391" y="5927588"/>
                </a:lnTo>
                <a:lnTo>
                  <a:pt x="2" y="5928227"/>
                </a:lnTo>
                <a:lnTo>
                  <a:pt x="0" y="5928227"/>
                </a:lnTo>
                <a:close/>
                <a:moveTo>
                  <a:pt x="0" y="5927587"/>
                </a:moveTo>
                <a:lnTo>
                  <a:pt x="390" y="5927587"/>
                </a:lnTo>
                <a:lnTo>
                  <a:pt x="389" y="5927588"/>
                </a:lnTo>
                <a:lnTo>
                  <a:pt x="0" y="5927588"/>
                </a:lnTo>
                <a:close/>
                <a:moveTo>
                  <a:pt x="4633904" y="640"/>
                </a:moveTo>
                <a:lnTo>
                  <a:pt x="5601933" y="640"/>
                </a:lnTo>
                <a:lnTo>
                  <a:pt x="2525436" y="5053424"/>
                </a:lnTo>
                <a:lnTo>
                  <a:pt x="2525278" y="5053652"/>
                </a:lnTo>
                <a:lnTo>
                  <a:pt x="2393724" y="5241238"/>
                </a:lnTo>
                <a:lnTo>
                  <a:pt x="2343303" y="5297727"/>
                </a:lnTo>
                <a:lnTo>
                  <a:pt x="2241508" y="5409046"/>
                </a:lnTo>
                <a:lnTo>
                  <a:pt x="2174276" y="5468257"/>
                </a:lnTo>
                <a:lnTo>
                  <a:pt x="2071057" y="5555577"/>
                </a:lnTo>
                <a:lnTo>
                  <a:pt x="1992736" y="5609488"/>
                </a:lnTo>
                <a:lnTo>
                  <a:pt x="1884626" y="5679568"/>
                </a:lnTo>
                <a:lnTo>
                  <a:pt x="1797862" y="5725188"/>
                </a:lnTo>
                <a:lnTo>
                  <a:pt x="1684461" y="5779750"/>
                </a:lnTo>
                <a:lnTo>
                  <a:pt x="1591064" y="5815461"/>
                </a:lnTo>
                <a:lnTo>
                  <a:pt x="1472792" y="5854850"/>
                </a:lnTo>
                <a:lnTo>
                  <a:pt x="1374259" y="5879565"/>
                </a:lnTo>
                <a:lnTo>
                  <a:pt x="1251837" y="5903577"/>
                </a:lnTo>
                <a:lnTo>
                  <a:pt x="1086800" y="5924373"/>
                </a:lnTo>
                <a:lnTo>
                  <a:pt x="989358" y="5927535"/>
                </a:lnTo>
                <a:lnTo>
                  <a:pt x="989358" y="5927537"/>
                </a:lnTo>
                <a:lnTo>
                  <a:pt x="987813" y="5927587"/>
                </a:lnTo>
                <a:lnTo>
                  <a:pt x="987748" y="5927587"/>
                </a:lnTo>
                <a:lnTo>
                  <a:pt x="987718" y="5927588"/>
                </a:lnTo>
                <a:lnTo>
                  <a:pt x="391" y="5927588"/>
                </a:lnTo>
                <a:lnTo>
                  <a:pt x="3076498" y="875443"/>
                </a:lnTo>
                <a:cubicBezTo>
                  <a:pt x="3407263" y="332044"/>
                  <a:pt x="3997276" y="640"/>
                  <a:pt x="4633904" y="640"/>
                </a:cubicBezTo>
                <a:close/>
                <a:moveTo>
                  <a:pt x="4532658" y="0"/>
                </a:moveTo>
                <a:lnTo>
                  <a:pt x="7618758" y="0"/>
                </a:lnTo>
                <a:lnTo>
                  <a:pt x="7618758" y="5927588"/>
                </a:lnTo>
                <a:lnTo>
                  <a:pt x="987781" y="5927588"/>
                </a:lnTo>
                <a:lnTo>
                  <a:pt x="987813" y="5927587"/>
                </a:lnTo>
                <a:lnTo>
                  <a:pt x="989358" y="5927587"/>
                </a:lnTo>
                <a:lnTo>
                  <a:pt x="989358" y="5927537"/>
                </a:lnTo>
                <a:lnTo>
                  <a:pt x="1086800" y="5924375"/>
                </a:lnTo>
                <a:cubicBezTo>
                  <a:pt x="1126173" y="5921815"/>
                  <a:pt x="1165312" y="5917989"/>
                  <a:pt x="1204165" y="5912928"/>
                </a:cubicBezTo>
                <a:lnTo>
                  <a:pt x="1251837" y="5903577"/>
                </a:lnTo>
                <a:lnTo>
                  <a:pt x="1305464" y="5896820"/>
                </a:lnTo>
                <a:lnTo>
                  <a:pt x="1374259" y="5879565"/>
                </a:lnTo>
                <a:lnTo>
                  <a:pt x="1433438" y="5867957"/>
                </a:lnTo>
                <a:lnTo>
                  <a:pt x="1472792" y="5854850"/>
                </a:lnTo>
                <a:lnTo>
                  <a:pt x="1517139" y="5843727"/>
                </a:lnTo>
                <a:lnTo>
                  <a:pt x="1591064" y="5815461"/>
                </a:lnTo>
                <a:lnTo>
                  <a:pt x="1653358" y="5794715"/>
                </a:lnTo>
                <a:lnTo>
                  <a:pt x="1684461" y="5779750"/>
                </a:lnTo>
                <a:lnTo>
                  <a:pt x="1719771" y="5766249"/>
                </a:lnTo>
                <a:lnTo>
                  <a:pt x="1797862" y="5725188"/>
                </a:lnTo>
                <a:lnTo>
                  <a:pt x="1861432" y="5694602"/>
                </a:lnTo>
                <a:lnTo>
                  <a:pt x="1884626" y="5679568"/>
                </a:lnTo>
                <a:lnTo>
                  <a:pt x="1911308" y="5665538"/>
                </a:lnTo>
                <a:lnTo>
                  <a:pt x="1992736" y="5609488"/>
                </a:lnTo>
                <a:lnTo>
                  <a:pt x="2055168" y="5569018"/>
                </a:lnTo>
                <a:lnTo>
                  <a:pt x="2071057" y="5555577"/>
                </a:lnTo>
                <a:lnTo>
                  <a:pt x="2089696" y="5542747"/>
                </a:lnTo>
                <a:lnTo>
                  <a:pt x="2174276" y="5468257"/>
                </a:lnTo>
                <a:lnTo>
                  <a:pt x="2232076" y="5419361"/>
                </a:lnTo>
                <a:lnTo>
                  <a:pt x="2241508" y="5409046"/>
                </a:lnTo>
                <a:lnTo>
                  <a:pt x="2252882" y="5399029"/>
                </a:lnTo>
                <a:lnTo>
                  <a:pt x="2343303" y="5297727"/>
                </a:lnTo>
                <a:lnTo>
                  <a:pt x="2389662" y="5247030"/>
                </a:lnTo>
                <a:lnTo>
                  <a:pt x="2393724" y="5241238"/>
                </a:lnTo>
                <a:lnTo>
                  <a:pt x="2398813" y="5235537"/>
                </a:lnTo>
                <a:lnTo>
                  <a:pt x="2525278" y="5053652"/>
                </a:lnTo>
                <a:lnTo>
                  <a:pt x="2525436" y="5053426"/>
                </a:lnTo>
                <a:lnTo>
                  <a:pt x="5601935" y="640"/>
                </a:lnTo>
                <a:lnTo>
                  <a:pt x="5601933" y="640"/>
                </a:lnTo>
                <a:lnTo>
                  <a:pt x="5601934" y="639"/>
                </a:lnTo>
                <a:lnTo>
                  <a:pt x="4633904" y="639"/>
                </a:lnTo>
                <a:lnTo>
                  <a:pt x="4532658" y="3925"/>
                </a:lnTo>
                <a:close/>
              </a:path>
            </a:pathLst>
          </a:cu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20F6672-0893-8365-F867-73A4E531FC29}"/>
              </a:ext>
            </a:extLst>
          </p:cNvPr>
          <p:cNvSpPr/>
          <p:nvPr userDrawn="1"/>
        </p:nvSpPr>
        <p:spPr>
          <a:xfrm>
            <a:off x="4573242" y="513735"/>
            <a:ext cx="5601934" cy="5927588"/>
          </a:xfrm>
          <a:custGeom>
            <a:avLst/>
            <a:gdLst>
              <a:gd name="connsiteX0" fmla="*/ 5217583 w 5217582"/>
              <a:gd name="connsiteY0" fmla="*/ 0 h 5520892"/>
              <a:gd name="connsiteX1" fmla="*/ 2352164 w 5217582"/>
              <a:gd name="connsiteY1" fmla="*/ 4706111 h 5520892"/>
              <a:gd name="connsiteX2" fmla="*/ 901613 w 5217582"/>
              <a:gd name="connsiteY2" fmla="*/ 5520893 h 5520892"/>
              <a:gd name="connsiteX3" fmla="*/ 0 w 5217582"/>
              <a:gd name="connsiteY3" fmla="*/ 5520893 h 5520892"/>
              <a:gd name="connsiteX4" fmla="*/ 2865418 w 5217582"/>
              <a:gd name="connsiteY4" fmla="*/ 814782 h 5520892"/>
              <a:gd name="connsiteX5" fmla="*/ 4315969 w 5217582"/>
              <a:gd name="connsiteY5" fmla="*/ 0 h 5520892"/>
              <a:gd name="connsiteX6" fmla="*/ 5217583 w 5217582"/>
              <a:gd name="connsiteY6" fmla="*/ 0 h 552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7582" h="5520892">
                <a:moveTo>
                  <a:pt x="5217583" y="0"/>
                </a:moveTo>
                <a:lnTo>
                  <a:pt x="2352164" y="4706111"/>
                </a:lnTo>
                <a:cubicBezTo>
                  <a:pt x="2044093" y="5212227"/>
                  <a:pt x="1494561" y="5520893"/>
                  <a:pt x="901613" y="5520893"/>
                </a:cubicBezTo>
                <a:lnTo>
                  <a:pt x="0" y="5520893"/>
                </a:lnTo>
                <a:lnTo>
                  <a:pt x="2865418" y="814782"/>
                </a:lnTo>
                <a:cubicBezTo>
                  <a:pt x="3173489" y="308666"/>
                  <a:pt x="3723021" y="0"/>
                  <a:pt x="4315969" y="0"/>
                </a:cubicBezTo>
                <a:lnTo>
                  <a:pt x="5217583" y="0"/>
                </a:lnTo>
                <a:close/>
              </a:path>
            </a:pathLst>
          </a:custGeom>
          <a:gradFill>
            <a:gsLst>
              <a:gs pos="40000">
                <a:schemeClr val="accent2">
                  <a:lumMod val="20000"/>
                  <a:lumOff val="80000"/>
                  <a:alpha val="56000"/>
                </a:schemeClr>
              </a:gs>
              <a:gs pos="0">
                <a:schemeClr val="accent3"/>
              </a:gs>
              <a:gs pos="100000">
                <a:schemeClr val="bg2"/>
              </a:gs>
            </a:gsLst>
            <a:lin ang="0" scaled="0"/>
          </a:gradFill>
          <a:ln w="26414" cap="flat">
            <a:noFill/>
            <a:prstDash val="solid"/>
            <a:miter/>
          </a:ln>
        </p:spPr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14F52D1-5FA6-6F11-FA20-BD0159B361C6}"/>
              </a:ext>
            </a:extLst>
          </p:cNvPr>
          <p:cNvSpPr/>
          <p:nvPr userDrawn="1"/>
        </p:nvSpPr>
        <p:spPr>
          <a:xfrm>
            <a:off x="0" y="1627658"/>
            <a:ext cx="7160616" cy="3805074"/>
          </a:xfrm>
          <a:custGeom>
            <a:avLst/>
            <a:gdLst>
              <a:gd name="connsiteX0" fmla="*/ 4087592 w 6669322"/>
              <a:gd name="connsiteY0" fmla="*/ 3544005 h 3544005"/>
              <a:gd name="connsiteX1" fmla="*/ 0 w 6669322"/>
              <a:gd name="connsiteY1" fmla="*/ 3544005 h 3544005"/>
              <a:gd name="connsiteX2" fmla="*/ 0 w 6669322"/>
              <a:gd name="connsiteY2" fmla="*/ 0 h 3544005"/>
              <a:gd name="connsiteX3" fmla="*/ 6669323 w 6669322"/>
              <a:gd name="connsiteY3" fmla="*/ 0 h 3544005"/>
              <a:gd name="connsiteX4" fmla="*/ 4726334 w 6669322"/>
              <a:gd name="connsiteY4" fmla="*/ 3185382 h 3544005"/>
              <a:gd name="connsiteX5" fmla="*/ 4087592 w 6669322"/>
              <a:gd name="connsiteY5" fmla="*/ 3544005 h 354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69322" h="3544005">
                <a:moveTo>
                  <a:pt x="4087592" y="3544005"/>
                </a:moveTo>
                <a:lnTo>
                  <a:pt x="0" y="3544005"/>
                </a:lnTo>
                <a:lnTo>
                  <a:pt x="0" y="0"/>
                </a:lnTo>
                <a:lnTo>
                  <a:pt x="6669323" y="0"/>
                </a:lnTo>
                <a:lnTo>
                  <a:pt x="4726334" y="3185382"/>
                </a:lnTo>
                <a:cubicBezTo>
                  <a:pt x="4590735" y="3407812"/>
                  <a:pt x="4348679" y="3544005"/>
                  <a:pt x="4087592" y="3544005"/>
                </a:cubicBezTo>
                <a:close/>
              </a:path>
            </a:pathLst>
          </a:custGeom>
          <a:solidFill>
            <a:schemeClr val="bg1"/>
          </a:solidFill>
          <a:ln w="59473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DDA7E-ADFA-8770-7416-64F75976EAF4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10480" y="2875002"/>
            <a:ext cx="4800966" cy="1107996"/>
          </a:xfrm>
        </p:spPr>
        <p:txBody>
          <a:bodyPr anchor="ctr"/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5" name="Picture 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19A6119-CBB8-FCFD-7956-AD253A9541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0" y="931799"/>
            <a:ext cx="2655960" cy="42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1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 descr="A robot with headphones and a circular background&#10;&#10;AI-generated content may be incorrect.">
            <a:extLst>
              <a:ext uri="{FF2B5EF4-FFF2-40B4-BE49-F238E27FC236}">
                <a16:creationId xmlns:a16="http://schemas.microsoft.com/office/drawing/2014/main" id="{F17AF3A2-97B0-AF57-CE0F-11F6D147E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56" r="19656"/>
          <a:stretch/>
        </p:blipFill>
        <p:spPr>
          <a:xfrm>
            <a:off x="6365076" y="0"/>
            <a:ext cx="5826924" cy="6858000"/>
          </a:xfrm>
          <a:custGeom>
            <a:avLst/>
            <a:gdLst>
              <a:gd name="connsiteX0" fmla="*/ 1317859 w 5826924"/>
              <a:gd name="connsiteY0" fmla="*/ 0 h 6858000"/>
              <a:gd name="connsiteX1" fmla="*/ 5826924 w 5826924"/>
              <a:gd name="connsiteY1" fmla="*/ 0 h 6858000"/>
              <a:gd name="connsiteX2" fmla="*/ 5826924 w 5826924"/>
              <a:gd name="connsiteY2" fmla="*/ 6858000 h 6858000"/>
              <a:gd name="connsiteX3" fmla="*/ 1393989 w 5826924"/>
              <a:gd name="connsiteY3" fmla="*/ 6858000 h 6858000"/>
              <a:gd name="connsiteX4" fmla="*/ 1393989 w 5826924"/>
              <a:gd name="connsiteY4" fmla="*/ 5343192 h 6858000"/>
              <a:gd name="connsiteX5" fmla="*/ 1461412 w 5826924"/>
              <a:gd name="connsiteY5" fmla="*/ 5304960 h 6858000"/>
              <a:gd name="connsiteX6" fmla="*/ 1393989 w 5826924"/>
              <a:gd name="connsiteY6" fmla="*/ 5186062 h 6858000"/>
              <a:gd name="connsiteX7" fmla="*/ 1393989 w 5826924"/>
              <a:gd name="connsiteY7" fmla="*/ 5159862 h 6858000"/>
              <a:gd name="connsiteX8" fmla="*/ 1379133 w 5826924"/>
              <a:gd name="connsiteY8" fmla="*/ 5159862 h 6858000"/>
              <a:gd name="connsiteX9" fmla="*/ 371003 w 5826924"/>
              <a:gd name="connsiteY9" fmla="*/ 3382049 h 6858000"/>
              <a:gd name="connsiteX10" fmla="*/ 371003 w 5826924"/>
              <a:gd name="connsiteY10" fmla="*/ 2556510 h 6858000"/>
              <a:gd name="connsiteX11" fmla="*/ 0 w 5826924"/>
              <a:gd name="connsiteY11" fmla="*/ 2556510 h 6858000"/>
              <a:gd name="connsiteX12" fmla="*/ 0 w 5826924"/>
              <a:gd name="connsiteY12" fmla="*/ 2523487 h 6858000"/>
              <a:gd name="connsiteX13" fmla="*/ 304111 w 5826924"/>
              <a:gd name="connsiteY13" fmla="*/ 2064243 h 6858000"/>
              <a:gd name="connsiteX14" fmla="*/ 174532 w 5826924"/>
              <a:gd name="connsiteY14" fmla="*/ 19784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26924" h="6858000">
                <a:moveTo>
                  <a:pt x="1317859" y="0"/>
                </a:moveTo>
                <a:lnTo>
                  <a:pt x="5826924" y="0"/>
                </a:lnTo>
                <a:lnTo>
                  <a:pt x="5826924" y="6858000"/>
                </a:lnTo>
                <a:lnTo>
                  <a:pt x="1393989" y="6858000"/>
                </a:lnTo>
                <a:lnTo>
                  <a:pt x="1393989" y="5343192"/>
                </a:lnTo>
                <a:lnTo>
                  <a:pt x="1461412" y="5304960"/>
                </a:lnTo>
                <a:lnTo>
                  <a:pt x="1393989" y="5186062"/>
                </a:lnTo>
                <a:lnTo>
                  <a:pt x="1393989" y="5159862"/>
                </a:lnTo>
                <a:lnTo>
                  <a:pt x="1379133" y="5159862"/>
                </a:lnTo>
                <a:lnTo>
                  <a:pt x="371003" y="3382049"/>
                </a:lnTo>
                <a:lnTo>
                  <a:pt x="371003" y="2556510"/>
                </a:lnTo>
                <a:lnTo>
                  <a:pt x="0" y="2556510"/>
                </a:lnTo>
                <a:lnTo>
                  <a:pt x="0" y="2523487"/>
                </a:lnTo>
                <a:lnTo>
                  <a:pt x="304111" y="2064243"/>
                </a:lnTo>
                <a:lnTo>
                  <a:pt x="174532" y="1978436"/>
                </a:ln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68F23FE-5063-2615-AB22-DB10D1150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644" y="2972796"/>
            <a:ext cx="4860516" cy="997196"/>
          </a:xfrm>
        </p:spPr>
        <p:txBody>
          <a:bodyPr anchor="t"/>
          <a:lstStyle>
            <a:lvl1pPr algn="l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7085CCB2-FC25-4CA2-3947-0A46BC12AC96}"/>
              </a:ext>
            </a:extLst>
          </p:cNvPr>
          <p:cNvSpPr/>
          <p:nvPr userDrawn="1"/>
        </p:nvSpPr>
        <p:spPr>
          <a:xfrm>
            <a:off x="6781605" y="5159862"/>
            <a:ext cx="1960985" cy="1698138"/>
          </a:xfrm>
          <a:custGeom>
            <a:avLst/>
            <a:gdLst>
              <a:gd name="connsiteX0" fmla="*/ 1472345 w 1472344"/>
              <a:gd name="connsiteY0" fmla="*/ 1274993 h 1274993"/>
              <a:gd name="connsiteX1" fmla="*/ 0 w 1472344"/>
              <a:gd name="connsiteY1" fmla="*/ 1274993 h 1274993"/>
              <a:gd name="connsiteX2" fmla="*/ 736304 w 1472344"/>
              <a:gd name="connsiteY2" fmla="*/ 0 h 127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2344" h="1274993">
                <a:moveTo>
                  <a:pt x="1472345" y="1274993"/>
                </a:moveTo>
                <a:lnTo>
                  <a:pt x="0" y="1274993"/>
                </a:lnTo>
                <a:lnTo>
                  <a:pt x="736304" y="0"/>
                </a:lnTo>
                <a:close/>
              </a:path>
            </a:pathLst>
          </a:custGeom>
          <a:gradFill>
            <a:gsLst>
              <a:gs pos="50000">
                <a:schemeClr val="accent2">
                  <a:lumMod val="20000"/>
                  <a:lumOff val="80000"/>
                </a:schemeClr>
              </a:gs>
              <a:gs pos="0">
                <a:schemeClr val="accent3"/>
              </a:gs>
              <a:gs pos="100000">
                <a:schemeClr val="bg2"/>
              </a:gs>
            </a:gsLst>
          </a:gradFill>
          <a:ln w="2641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90AFD719-B56C-5608-81A0-2909A9C55497}"/>
              </a:ext>
            </a:extLst>
          </p:cNvPr>
          <p:cNvSpPr/>
          <p:nvPr userDrawn="1"/>
        </p:nvSpPr>
        <p:spPr>
          <a:xfrm>
            <a:off x="6341926" y="0"/>
            <a:ext cx="2075608" cy="3507819"/>
          </a:xfrm>
          <a:custGeom>
            <a:avLst/>
            <a:gdLst>
              <a:gd name="connsiteX0" fmla="*/ 378786 w 1558405"/>
              <a:gd name="connsiteY0" fmla="*/ 2043265 h 2633735"/>
              <a:gd name="connsiteX1" fmla="*/ 339685 w 1558405"/>
              <a:gd name="connsiteY1" fmla="*/ 2633735 h 2633735"/>
              <a:gd name="connsiteX2" fmla="*/ 80249 w 1558405"/>
              <a:gd name="connsiteY2" fmla="*/ 2184608 h 2633735"/>
              <a:gd name="connsiteX3" fmla="*/ 80249 w 1558405"/>
              <a:gd name="connsiteY3" fmla="*/ 1585948 h 2633735"/>
              <a:gd name="connsiteX4" fmla="*/ 995940 w 1558405"/>
              <a:gd name="connsiteY4" fmla="*/ 0 h 2633735"/>
              <a:gd name="connsiteX5" fmla="*/ 1558405 w 1558405"/>
              <a:gd name="connsiteY5" fmla="*/ 0 h 2633735"/>
              <a:gd name="connsiteX6" fmla="*/ 378786 w 1558405"/>
              <a:gd name="connsiteY6" fmla="*/ 2043265 h 2633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8405" h="2633735">
                <a:moveTo>
                  <a:pt x="378786" y="2043265"/>
                </a:moveTo>
                <a:cubicBezTo>
                  <a:pt x="274430" y="2223973"/>
                  <a:pt x="261221" y="2443253"/>
                  <a:pt x="339685" y="2633735"/>
                </a:cubicBezTo>
                <a:lnTo>
                  <a:pt x="80249" y="2184608"/>
                </a:lnTo>
                <a:cubicBezTo>
                  <a:pt x="-26750" y="1999409"/>
                  <a:pt x="-26750" y="1771147"/>
                  <a:pt x="80249" y="1585948"/>
                </a:cubicBezTo>
                <a:lnTo>
                  <a:pt x="995940" y="0"/>
                </a:lnTo>
                <a:lnTo>
                  <a:pt x="1558405" y="0"/>
                </a:lnTo>
                <a:lnTo>
                  <a:pt x="378786" y="2043265"/>
                </a:lnTo>
                <a:close/>
              </a:path>
            </a:pathLst>
          </a:custGeom>
          <a:gradFill>
            <a:gsLst>
              <a:gs pos="50000">
                <a:schemeClr val="accent2">
                  <a:lumMod val="20000"/>
                  <a:lumOff val="80000"/>
                </a:schemeClr>
              </a:gs>
              <a:gs pos="0">
                <a:schemeClr val="accent3"/>
              </a:gs>
              <a:gs pos="100000">
                <a:schemeClr val="bg2"/>
              </a:gs>
            </a:gsLst>
            <a:lin ang="0" scaled="0"/>
          </a:gradFill>
          <a:ln w="2641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B80C7B30-2174-4C91-0C30-69045B9F172E}"/>
              </a:ext>
            </a:extLst>
          </p:cNvPr>
          <p:cNvSpPr/>
          <p:nvPr userDrawn="1"/>
        </p:nvSpPr>
        <p:spPr>
          <a:xfrm>
            <a:off x="10611653" y="1632689"/>
            <a:ext cx="1580347" cy="5225311"/>
          </a:xfrm>
          <a:custGeom>
            <a:avLst/>
            <a:gdLst>
              <a:gd name="connsiteX0" fmla="*/ 1186554 w 1186554"/>
              <a:gd name="connsiteY0" fmla="*/ 0 h 3923259"/>
              <a:gd name="connsiteX1" fmla="*/ 1186554 w 1186554"/>
              <a:gd name="connsiteY1" fmla="*/ 3923259 h 3923259"/>
              <a:gd name="connsiteX2" fmla="*/ 950631 w 1186554"/>
              <a:gd name="connsiteY2" fmla="*/ 3923259 h 3923259"/>
              <a:gd name="connsiteX3" fmla="*/ 55282 w 1186554"/>
              <a:gd name="connsiteY3" fmla="*/ 2372185 h 3923259"/>
              <a:gd name="connsiteX4" fmla="*/ 55282 w 1186554"/>
              <a:gd name="connsiteY4" fmla="*/ 1959516 h 3923259"/>
              <a:gd name="connsiteX5" fmla="*/ 1186554 w 1186554"/>
              <a:gd name="connsiteY5" fmla="*/ 0 h 392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6554" h="3923259">
                <a:moveTo>
                  <a:pt x="1186554" y="0"/>
                </a:moveTo>
                <a:lnTo>
                  <a:pt x="1186554" y="3923259"/>
                </a:lnTo>
                <a:lnTo>
                  <a:pt x="950631" y="3923259"/>
                </a:lnTo>
                <a:lnTo>
                  <a:pt x="55282" y="2372185"/>
                </a:lnTo>
                <a:cubicBezTo>
                  <a:pt x="-18427" y="2244580"/>
                  <a:pt x="-18427" y="2087121"/>
                  <a:pt x="55282" y="1959516"/>
                </a:cubicBezTo>
                <a:lnTo>
                  <a:pt x="1186554" y="0"/>
                </a:lnTo>
                <a:close/>
              </a:path>
            </a:pathLst>
          </a:custGeom>
          <a:gradFill>
            <a:gsLst>
              <a:gs pos="50000">
                <a:schemeClr val="accent2">
                  <a:lumMod val="20000"/>
                  <a:lumOff val="80000"/>
                </a:schemeClr>
              </a:gs>
              <a:gs pos="0">
                <a:schemeClr val="accent3"/>
              </a:gs>
              <a:gs pos="100000">
                <a:schemeClr val="bg2"/>
              </a:gs>
            </a:gsLst>
            <a:lin ang="0" scaled="0"/>
          </a:gradFill>
          <a:ln w="2641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4" name="Google Shape;16;p1">
            <a:extLst>
              <a:ext uri="{FF2B5EF4-FFF2-40B4-BE49-F238E27FC236}">
                <a16:creationId xmlns:a16="http://schemas.microsoft.com/office/drawing/2014/main" id="{CB79868C-AE07-417A-A6E9-753C5A549F15}"/>
              </a:ext>
            </a:extLst>
          </p:cNvPr>
          <p:cNvSpPr txBox="1"/>
          <p:nvPr userDrawn="1"/>
        </p:nvSpPr>
        <p:spPr>
          <a:xfrm>
            <a:off x="7066244" y="6547416"/>
            <a:ext cx="4723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t>Most Comprehensive Cloud Management Solution </a:t>
            </a:r>
          </a:p>
        </p:txBody>
      </p:sp>
      <p:pic>
        <p:nvPicPr>
          <p:cNvPr id="4" name="Picture 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5B7E542-4474-DF3A-F9E5-D564EDFF0E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4" y="1961946"/>
            <a:ext cx="2655960" cy="42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2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 animBg="1"/>
      <p:bldP spid="13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light on a black background&#10;&#10;AI-generated content may be incorrect.">
            <a:extLst>
              <a:ext uri="{FF2B5EF4-FFF2-40B4-BE49-F238E27FC236}">
                <a16:creationId xmlns:a16="http://schemas.microsoft.com/office/drawing/2014/main" id="{6A0C61D2-F33D-DDE9-0FD6-627348CFB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E36F09-F866-0A68-180E-052C0931C3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6D3833-EF51-9568-2179-4D39ADF07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530" y="3124301"/>
            <a:ext cx="10630940" cy="609398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4" name="Google Shape;14;p1">
            <a:extLst>
              <a:ext uri="{FF2B5EF4-FFF2-40B4-BE49-F238E27FC236}">
                <a16:creationId xmlns:a16="http://schemas.microsoft.com/office/drawing/2014/main" id="{146A4F2C-AB13-EA54-0B96-59DF5FD18EFC}"/>
              </a:ext>
            </a:extLst>
          </p:cNvPr>
          <p:cNvSpPr txBox="1"/>
          <p:nvPr userDrawn="1"/>
        </p:nvSpPr>
        <p:spPr>
          <a:xfrm>
            <a:off x="402556" y="6547416"/>
            <a:ext cx="488191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© Copyright 2025-26 By UnityOne AI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TM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 |  www.unityone.ai I  Not for Redistribution</a:t>
            </a:r>
          </a:p>
        </p:txBody>
      </p:sp>
      <p:sp>
        <p:nvSpPr>
          <p:cNvPr id="6" name="Google Shape;15;p1">
            <a:extLst>
              <a:ext uri="{FF2B5EF4-FFF2-40B4-BE49-F238E27FC236}">
                <a16:creationId xmlns:a16="http://schemas.microsoft.com/office/drawing/2014/main" id="{9C647732-3AF4-1270-EF00-1AC9D9E41724}"/>
              </a:ext>
            </a:extLst>
          </p:cNvPr>
          <p:cNvSpPr txBox="1"/>
          <p:nvPr userDrawn="1"/>
        </p:nvSpPr>
        <p:spPr>
          <a:xfrm>
            <a:off x="5812807" y="6547416"/>
            <a:ext cx="7251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Google Shape;16;p1">
            <a:extLst>
              <a:ext uri="{FF2B5EF4-FFF2-40B4-BE49-F238E27FC236}">
                <a16:creationId xmlns:a16="http://schemas.microsoft.com/office/drawing/2014/main" id="{2CEDB35B-FFA6-35E3-3DD8-D26CD91AAE9A}"/>
              </a:ext>
            </a:extLst>
          </p:cNvPr>
          <p:cNvSpPr txBox="1"/>
          <p:nvPr userDrawn="1"/>
        </p:nvSpPr>
        <p:spPr>
          <a:xfrm>
            <a:off x="7066244" y="6547416"/>
            <a:ext cx="4723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t>Most Comprehensive Cloud Management Solution </a:t>
            </a:r>
          </a:p>
        </p:txBody>
      </p:sp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12DC6B4-325B-E3E2-1F9C-5DEA237231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030" y="110242"/>
            <a:ext cx="1633414" cy="26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99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Single Corner Rounded 37">
            <a:extLst>
              <a:ext uri="{FF2B5EF4-FFF2-40B4-BE49-F238E27FC236}">
                <a16:creationId xmlns:a16="http://schemas.microsoft.com/office/drawing/2014/main" id="{5B2CBB0A-1FC3-0D02-11C4-59F7B2454839}"/>
              </a:ext>
            </a:extLst>
          </p:cNvPr>
          <p:cNvSpPr/>
          <p:nvPr userDrawn="1"/>
        </p:nvSpPr>
        <p:spPr>
          <a:xfrm>
            <a:off x="0" y="1481559"/>
            <a:ext cx="8577795" cy="5376441"/>
          </a:xfrm>
          <a:prstGeom prst="round1Rect">
            <a:avLst>
              <a:gd name="adj" fmla="val 20825"/>
            </a:avLst>
          </a:prstGeom>
          <a:solidFill>
            <a:schemeClr val="bg1"/>
          </a:solidFill>
          <a:ln>
            <a:noFill/>
          </a:ln>
          <a:effectLst>
            <a:outerShdw blurRad="825500" dist="736600" dir="18900000" algn="b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E8A40E-E95C-B820-8916-D0F16A58C8BA}"/>
              </a:ext>
            </a:extLst>
          </p:cNvPr>
          <p:cNvGrpSpPr/>
          <p:nvPr userDrawn="1"/>
        </p:nvGrpSpPr>
        <p:grpSpPr>
          <a:xfrm>
            <a:off x="10617340" y="5558267"/>
            <a:ext cx="1063507" cy="566564"/>
            <a:chOff x="10558908" y="5956906"/>
            <a:chExt cx="1063507" cy="566564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CDAA73C-1815-C013-8AF3-CFC0CB532C69}"/>
                </a:ext>
              </a:extLst>
            </p:cNvPr>
            <p:cNvSpPr/>
            <p:nvPr userDrawn="1"/>
          </p:nvSpPr>
          <p:spPr>
            <a:xfrm>
              <a:off x="10558908" y="5956906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91A008E-AB1C-6B69-5DD3-1D2CD56222BB}"/>
                </a:ext>
              </a:extLst>
            </p:cNvPr>
            <p:cNvSpPr/>
            <p:nvPr userDrawn="1"/>
          </p:nvSpPr>
          <p:spPr>
            <a:xfrm>
              <a:off x="10806047" y="5956906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8BFDEE0-DFF9-964C-5315-7E03688DC905}"/>
                </a:ext>
              </a:extLst>
            </p:cNvPr>
            <p:cNvSpPr/>
            <p:nvPr userDrawn="1"/>
          </p:nvSpPr>
          <p:spPr>
            <a:xfrm>
              <a:off x="11053186" y="5956906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41243-1614-1D13-316A-C46C8F9C3EE9}"/>
                </a:ext>
              </a:extLst>
            </p:cNvPr>
            <p:cNvSpPr/>
            <p:nvPr userDrawn="1"/>
          </p:nvSpPr>
          <p:spPr>
            <a:xfrm>
              <a:off x="11300325" y="5956906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62F5F41-245E-4A58-7E1C-3BC4F8BC3B32}"/>
                </a:ext>
              </a:extLst>
            </p:cNvPr>
            <p:cNvSpPr/>
            <p:nvPr userDrawn="1"/>
          </p:nvSpPr>
          <p:spPr>
            <a:xfrm>
              <a:off x="11547464" y="5956906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4206B27-E2D4-F570-EC46-B87A4032B3A1}"/>
                </a:ext>
              </a:extLst>
            </p:cNvPr>
            <p:cNvSpPr/>
            <p:nvPr userDrawn="1"/>
          </p:nvSpPr>
          <p:spPr>
            <a:xfrm>
              <a:off x="10558908" y="6202713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168C490-32F3-E414-6141-4F0B0CAEB36D}"/>
                </a:ext>
              </a:extLst>
            </p:cNvPr>
            <p:cNvSpPr/>
            <p:nvPr userDrawn="1"/>
          </p:nvSpPr>
          <p:spPr>
            <a:xfrm>
              <a:off x="10806047" y="6202713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4D214F-CECD-6658-441F-F218015251E6}"/>
                </a:ext>
              </a:extLst>
            </p:cNvPr>
            <p:cNvSpPr/>
            <p:nvPr userDrawn="1"/>
          </p:nvSpPr>
          <p:spPr>
            <a:xfrm>
              <a:off x="11053186" y="6202713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BB2677F-9051-E71B-1664-BA7A2C9204B4}"/>
                </a:ext>
              </a:extLst>
            </p:cNvPr>
            <p:cNvSpPr/>
            <p:nvPr userDrawn="1"/>
          </p:nvSpPr>
          <p:spPr>
            <a:xfrm>
              <a:off x="11300325" y="6202713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90A70A9-6087-2E60-C6CB-7E4A5F7C0B64}"/>
                </a:ext>
              </a:extLst>
            </p:cNvPr>
            <p:cNvSpPr/>
            <p:nvPr userDrawn="1"/>
          </p:nvSpPr>
          <p:spPr>
            <a:xfrm>
              <a:off x="11547464" y="6202713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FDFE1D9-9484-B12B-D1BC-D57E4859F1E9}"/>
                </a:ext>
              </a:extLst>
            </p:cNvPr>
            <p:cNvSpPr/>
            <p:nvPr userDrawn="1"/>
          </p:nvSpPr>
          <p:spPr>
            <a:xfrm>
              <a:off x="10558908" y="6448519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C63CAAB-3783-3CED-234C-7EDC284D07BE}"/>
                </a:ext>
              </a:extLst>
            </p:cNvPr>
            <p:cNvSpPr/>
            <p:nvPr userDrawn="1"/>
          </p:nvSpPr>
          <p:spPr>
            <a:xfrm>
              <a:off x="10806047" y="6448519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1543AE2-B333-FEA8-C85E-F677FDE1B85E}"/>
                </a:ext>
              </a:extLst>
            </p:cNvPr>
            <p:cNvSpPr/>
            <p:nvPr userDrawn="1"/>
          </p:nvSpPr>
          <p:spPr>
            <a:xfrm>
              <a:off x="11053186" y="6448519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7C26D97-C698-B7D1-E9B2-48B6960D52BA}"/>
                </a:ext>
              </a:extLst>
            </p:cNvPr>
            <p:cNvSpPr/>
            <p:nvPr userDrawn="1"/>
          </p:nvSpPr>
          <p:spPr>
            <a:xfrm>
              <a:off x="11300325" y="6448519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6FBFF47-D9DF-A3E3-50F0-1DB32C8FA4D7}"/>
                </a:ext>
              </a:extLst>
            </p:cNvPr>
            <p:cNvSpPr/>
            <p:nvPr userDrawn="1"/>
          </p:nvSpPr>
          <p:spPr>
            <a:xfrm>
              <a:off x="11547464" y="6448519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910A727-CF42-354F-564C-57B665F97510}"/>
              </a:ext>
            </a:extLst>
          </p:cNvPr>
          <p:cNvGrpSpPr/>
          <p:nvPr userDrawn="1"/>
        </p:nvGrpSpPr>
        <p:grpSpPr>
          <a:xfrm rot="16200000">
            <a:off x="11099764" y="2216614"/>
            <a:ext cx="1063507" cy="74951"/>
            <a:chOff x="10582602" y="2656477"/>
            <a:chExt cx="1063507" cy="74951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9C1CA72-141F-337F-E4BD-F72CE7846FD2}"/>
                </a:ext>
              </a:extLst>
            </p:cNvPr>
            <p:cNvSpPr/>
            <p:nvPr userDrawn="1"/>
          </p:nvSpPr>
          <p:spPr>
            <a:xfrm>
              <a:off x="10582602" y="2656477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900AB47-997A-15F0-DE65-128C6DB60CD8}"/>
                </a:ext>
              </a:extLst>
            </p:cNvPr>
            <p:cNvSpPr/>
            <p:nvPr userDrawn="1"/>
          </p:nvSpPr>
          <p:spPr>
            <a:xfrm>
              <a:off x="10829741" y="2656477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13EA056-0010-DCC8-F477-EC3E002514E2}"/>
                </a:ext>
              </a:extLst>
            </p:cNvPr>
            <p:cNvSpPr/>
            <p:nvPr userDrawn="1"/>
          </p:nvSpPr>
          <p:spPr>
            <a:xfrm>
              <a:off x="11076880" y="2656477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690D363-37CC-9223-F39C-F841DE7D1D17}"/>
                </a:ext>
              </a:extLst>
            </p:cNvPr>
            <p:cNvSpPr/>
            <p:nvPr userDrawn="1"/>
          </p:nvSpPr>
          <p:spPr>
            <a:xfrm>
              <a:off x="11324019" y="2656477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16D1C94-8BF1-2D36-ED43-A95354B115A9}"/>
                </a:ext>
              </a:extLst>
            </p:cNvPr>
            <p:cNvSpPr/>
            <p:nvPr userDrawn="1"/>
          </p:nvSpPr>
          <p:spPr>
            <a:xfrm>
              <a:off x="11571158" y="2656477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E6784D3-34C1-9B8F-FA0D-9F7FBB28102F}"/>
              </a:ext>
            </a:extLst>
          </p:cNvPr>
          <p:cNvGrpSpPr/>
          <p:nvPr userDrawn="1"/>
        </p:nvGrpSpPr>
        <p:grpSpPr>
          <a:xfrm>
            <a:off x="306074" y="355713"/>
            <a:ext cx="1063507" cy="320757"/>
            <a:chOff x="784588" y="4982762"/>
            <a:chExt cx="1063507" cy="320757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FE95277-B798-3B64-6DB8-18CE7F716412}"/>
                </a:ext>
              </a:extLst>
            </p:cNvPr>
            <p:cNvSpPr/>
            <p:nvPr userDrawn="1"/>
          </p:nvSpPr>
          <p:spPr>
            <a:xfrm>
              <a:off x="784588" y="4982762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AA12D41-D76B-9D56-5D5E-3BF864EC88E7}"/>
                </a:ext>
              </a:extLst>
            </p:cNvPr>
            <p:cNvSpPr/>
            <p:nvPr userDrawn="1"/>
          </p:nvSpPr>
          <p:spPr>
            <a:xfrm>
              <a:off x="1031727" y="4982762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41ADF77-22A0-E9A7-3D63-CBBE9E9F4FB6}"/>
                </a:ext>
              </a:extLst>
            </p:cNvPr>
            <p:cNvSpPr/>
            <p:nvPr userDrawn="1"/>
          </p:nvSpPr>
          <p:spPr>
            <a:xfrm>
              <a:off x="1278866" y="4982762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DD5A95E-734B-519C-12F8-4A06252CB2BC}"/>
                </a:ext>
              </a:extLst>
            </p:cNvPr>
            <p:cNvSpPr/>
            <p:nvPr userDrawn="1"/>
          </p:nvSpPr>
          <p:spPr>
            <a:xfrm>
              <a:off x="1526005" y="4982762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8E80F37-48EA-1500-5038-ECC133241917}"/>
                </a:ext>
              </a:extLst>
            </p:cNvPr>
            <p:cNvSpPr/>
            <p:nvPr userDrawn="1"/>
          </p:nvSpPr>
          <p:spPr>
            <a:xfrm>
              <a:off x="1773144" y="4982762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8DFEA81-BF65-62B6-0CDF-006CD697AFF1}"/>
                </a:ext>
              </a:extLst>
            </p:cNvPr>
            <p:cNvSpPr/>
            <p:nvPr userDrawn="1"/>
          </p:nvSpPr>
          <p:spPr>
            <a:xfrm>
              <a:off x="784588" y="5228568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160345B-A046-8CE1-F4B4-7FE73FD73454}"/>
                </a:ext>
              </a:extLst>
            </p:cNvPr>
            <p:cNvSpPr/>
            <p:nvPr userDrawn="1"/>
          </p:nvSpPr>
          <p:spPr>
            <a:xfrm>
              <a:off x="1031727" y="5228568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27DB7BB-A808-C8CB-DB0A-2EC066E47F0D}"/>
                </a:ext>
              </a:extLst>
            </p:cNvPr>
            <p:cNvSpPr/>
            <p:nvPr userDrawn="1"/>
          </p:nvSpPr>
          <p:spPr>
            <a:xfrm>
              <a:off x="1278866" y="5228568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46CDDA5-A0A1-FA7D-6F80-CB7965C42A83}"/>
                </a:ext>
              </a:extLst>
            </p:cNvPr>
            <p:cNvSpPr/>
            <p:nvPr userDrawn="1"/>
          </p:nvSpPr>
          <p:spPr>
            <a:xfrm>
              <a:off x="1526005" y="5228568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13C8873-9B4F-80E1-0081-57DAD007E6AC}"/>
                </a:ext>
              </a:extLst>
            </p:cNvPr>
            <p:cNvSpPr/>
            <p:nvPr userDrawn="1"/>
          </p:nvSpPr>
          <p:spPr>
            <a:xfrm>
              <a:off x="1773144" y="5228568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9BC8641-D926-A178-49A5-F7BF279E8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165" y="3865080"/>
            <a:ext cx="6814358" cy="609398"/>
          </a:xfrm>
        </p:spPr>
        <p:txBody>
          <a:bodyPr anchor="b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Slide</a:t>
            </a:r>
            <a:endParaRPr lang="en-IN" dirty="0"/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B385E91A-B495-9AE6-7C16-B433E4EEA8D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65250" y="1457717"/>
            <a:ext cx="1846368" cy="1592744"/>
          </a:xfrm>
        </p:spPr>
        <p:txBody>
          <a:bodyPr anchor="b">
            <a:spAutoFit/>
          </a:bodyPr>
          <a:lstStyle>
            <a:lvl1pPr marL="0" indent="0" algn="ctr">
              <a:buNone/>
              <a:defRPr sz="115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" name="Google Shape;14;p1">
            <a:extLst>
              <a:ext uri="{FF2B5EF4-FFF2-40B4-BE49-F238E27FC236}">
                <a16:creationId xmlns:a16="http://schemas.microsoft.com/office/drawing/2014/main" id="{043C4B64-F327-C38C-1CD1-8BDB10692B3A}"/>
              </a:ext>
            </a:extLst>
          </p:cNvPr>
          <p:cNvSpPr txBox="1"/>
          <p:nvPr userDrawn="1"/>
        </p:nvSpPr>
        <p:spPr>
          <a:xfrm>
            <a:off x="402556" y="6547416"/>
            <a:ext cx="488191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© Copyright 2025-26 By UnityOne AI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TM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 |  www.unityone.ai I  Not for Redistribution</a:t>
            </a:r>
          </a:p>
        </p:txBody>
      </p:sp>
      <p:sp>
        <p:nvSpPr>
          <p:cNvPr id="4" name="Google Shape;15;p1">
            <a:extLst>
              <a:ext uri="{FF2B5EF4-FFF2-40B4-BE49-F238E27FC236}">
                <a16:creationId xmlns:a16="http://schemas.microsoft.com/office/drawing/2014/main" id="{3084DFDC-E81D-BB7A-EE6B-ED8B6B9ACC1B}"/>
              </a:ext>
            </a:extLst>
          </p:cNvPr>
          <p:cNvSpPr txBox="1"/>
          <p:nvPr userDrawn="1"/>
        </p:nvSpPr>
        <p:spPr>
          <a:xfrm>
            <a:off x="5812807" y="6547416"/>
            <a:ext cx="7251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9481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D91D-9F6F-99FC-2DC5-7B6F3617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56" y="495946"/>
            <a:ext cx="11386888" cy="332399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2661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 descr="A robot with headphones and a circular background&#10;&#10;AI-generated content may be incorrect.">
            <a:extLst>
              <a:ext uri="{FF2B5EF4-FFF2-40B4-BE49-F238E27FC236}">
                <a16:creationId xmlns:a16="http://schemas.microsoft.com/office/drawing/2014/main" id="{F17AF3A2-97B0-AF57-CE0F-11F6D147E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6" r="19656"/>
          <a:stretch/>
        </p:blipFill>
        <p:spPr>
          <a:xfrm>
            <a:off x="6365076" y="0"/>
            <a:ext cx="5826924" cy="6858000"/>
          </a:xfrm>
          <a:custGeom>
            <a:avLst/>
            <a:gdLst>
              <a:gd name="connsiteX0" fmla="*/ 1317859 w 5826924"/>
              <a:gd name="connsiteY0" fmla="*/ 0 h 6858000"/>
              <a:gd name="connsiteX1" fmla="*/ 5826924 w 5826924"/>
              <a:gd name="connsiteY1" fmla="*/ 0 h 6858000"/>
              <a:gd name="connsiteX2" fmla="*/ 5826924 w 5826924"/>
              <a:gd name="connsiteY2" fmla="*/ 6858000 h 6858000"/>
              <a:gd name="connsiteX3" fmla="*/ 1393989 w 5826924"/>
              <a:gd name="connsiteY3" fmla="*/ 6858000 h 6858000"/>
              <a:gd name="connsiteX4" fmla="*/ 1393989 w 5826924"/>
              <a:gd name="connsiteY4" fmla="*/ 5343192 h 6858000"/>
              <a:gd name="connsiteX5" fmla="*/ 1461412 w 5826924"/>
              <a:gd name="connsiteY5" fmla="*/ 5304960 h 6858000"/>
              <a:gd name="connsiteX6" fmla="*/ 1393989 w 5826924"/>
              <a:gd name="connsiteY6" fmla="*/ 5186062 h 6858000"/>
              <a:gd name="connsiteX7" fmla="*/ 1393989 w 5826924"/>
              <a:gd name="connsiteY7" fmla="*/ 5159862 h 6858000"/>
              <a:gd name="connsiteX8" fmla="*/ 1379133 w 5826924"/>
              <a:gd name="connsiteY8" fmla="*/ 5159862 h 6858000"/>
              <a:gd name="connsiteX9" fmla="*/ 371003 w 5826924"/>
              <a:gd name="connsiteY9" fmla="*/ 3382049 h 6858000"/>
              <a:gd name="connsiteX10" fmla="*/ 371003 w 5826924"/>
              <a:gd name="connsiteY10" fmla="*/ 2556510 h 6858000"/>
              <a:gd name="connsiteX11" fmla="*/ 0 w 5826924"/>
              <a:gd name="connsiteY11" fmla="*/ 2556510 h 6858000"/>
              <a:gd name="connsiteX12" fmla="*/ 0 w 5826924"/>
              <a:gd name="connsiteY12" fmla="*/ 2523487 h 6858000"/>
              <a:gd name="connsiteX13" fmla="*/ 304111 w 5826924"/>
              <a:gd name="connsiteY13" fmla="*/ 2064243 h 6858000"/>
              <a:gd name="connsiteX14" fmla="*/ 174532 w 5826924"/>
              <a:gd name="connsiteY14" fmla="*/ 19784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26924" h="6858000">
                <a:moveTo>
                  <a:pt x="1317859" y="0"/>
                </a:moveTo>
                <a:lnTo>
                  <a:pt x="5826924" y="0"/>
                </a:lnTo>
                <a:lnTo>
                  <a:pt x="5826924" y="6858000"/>
                </a:lnTo>
                <a:lnTo>
                  <a:pt x="1393989" y="6858000"/>
                </a:lnTo>
                <a:lnTo>
                  <a:pt x="1393989" y="5343192"/>
                </a:lnTo>
                <a:lnTo>
                  <a:pt x="1461412" y="5304960"/>
                </a:lnTo>
                <a:lnTo>
                  <a:pt x="1393989" y="5186062"/>
                </a:lnTo>
                <a:lnTo>
                  <a:pt x="1393989" y="5159862"/>
                </a:lnTo>
                <a:lnTo>
                  <a:pt x="1379133" y="5159862"/>
                </a:lnTo>
                <a:lnTo>
                  <a:pt x="371003" y="3382049"/>
                </a:lnTo>
                <a:lnTo>
                  <a:pt x="371003" y="2556510"/>
                </a:lnTo>
                <a:lnTo>
                  <a:pt x="0" y="2556510"/>
                </a:lnTo>
                <a:lnTo>
                  <a:pt x="0" y="2523487"/>
                </a:lnTo>
                <a:lnTo>
                  <a:pt x="304111" y="2064243"/>
                </a:lnTo>
                <a:lnTo>
                  <a:pt x="174532" y="1978436"/>
                </a:ln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68F23FE-5063-2615-AB22-DB10D1150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644" y="2972796"/>
            <a:ext cx="4860516" cy="997196"/>
          </a:xfrm>
        </p:spPr>
        <p:txBody>
          <a:bodyPr anchor="ctr"/>
          <a:lstStyle>
            <a:lvl1pPr algn="l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7085CCB2-FC25-4CA2-3947-0A46BC12AC96}"/>
              </a:ext>
            </a:extLst>
          </p:cNvPr>
          <p:cNvSpPr/>
          <p:nvPr userDrawn="1"/>
        </p:nvSpPr>
        <p:spPr>
          <a:xfrm>
            <a:off x="6781606" y="5159862"/>
            <a:ext cx="1960985" cy="1698138"/>
          </a:xfrm>
          <a:custGeom>
            <a:avLst/>
            <a:gdLst>
              <a:gd name="connsiteX0" fmla="*/ 1472345 w 1472344"/>
              <a:gd name="connsiteY0" fmla="*/ 1274993 h 1274993"/>
              <a:gd name="connsiteX1" fmla="*/ 0 w 1472344"/>
              <a:gd name="connsiteY1" fmla="*/ 1274993 h 1274993"/>
              <a:gd name="connsiteX2" fmla="*/ 736304 w 1472344"/>
              <a:gd name="connsiteY2" fmla="*/ 0 h 127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2344" h="1274993">
                <a:moveTo>
                  <a:pt x="1472345" y="1274993"/>
                </a:moveTo>
                <a:lnTo>
                  <a:pt x="0" y="1274993"/>
                </a:lnTo>
                <a:lnTo>
                  <a:pt x="736304" y="0"/>
                </a:lnTo>
                <a:close/>
              </a:path>
            </a:pathLst>
          </a:custGeom>
          <a:gradFill>
            <a:gsLst>
              <a:gs pos="0">
                <a:srgbClr val="004098"/>
              </a:gs>
              <a:gs pos="50000">
                <a:srgbClr val="005FDE"/>
              </a:gs>
              <a:gs pos="100000">
                <a:srgbClr val="A3CAFF"/>
              </a:gs>
            </a:gsLst>
            <a:lin ang="0" scaled="1"/>
          </a:gradFill>
          <a:ln w="2641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90AFD719-B56C-5608-81A0-2909A9C55497}"/>
              </a:ext>
            </a:extLst>
          </p:cNvPr>
          <p:cNvSpPr/>
          <p:nvPr userDrawn="1"/>
        </p:nvSpPr>
        <p:spPr>
          <a:xfrm>
            <a:off x="6341926" y="1"/>
            <a:ext cx="2075608" cy="3507819"/>
          </a:xfrm>
          <a:custGeom>
            <a:avLst/>
            <a:gdLst>
              <a:gd name="connsiteX0" fmla="*/ 378786 w 1558405"/>
              <a:gd name="connsiteY0" fmla="*/ 2043265 h 2633735"/>
              <a:gd name="connsiteX1" fmla="*/ 339685 w 1558405"/>
              <a:gd name="connsiteY1" fmla="*/ 2633735 h 2633735"/>
              <a:gd name="connsiteX2" fmla="*/ 80249 w 1558405"/>
              <a:gd name="connsiteY2" fmla="*/ 2184608 h 2633735"/>
              <a:gd name="connsiteX3" fmla="*/ 80249 w 1558405"/>
              <a:gd name="connsiteY3" fmla="*/ 1585948 h 2633735"/>
              <a:gd name="connsiteX4" fmla="*/ 995940 w 1558405"/>
              <a:gd name="connsiteY4" fmla="*/ 0 h 2633735"/>
              <a:gd name="connsiteX5" fmla="*/ 1558405 w 1558405"/>
              <a:gd name="connsiteY5" fmla="*/ 0 h 2633735"/>
              <a:gd name="connsiteX6" fmla="*/ 378786 w 1558405"/>
              <a:gd name="connsiteY6" fmla="*/ 2043265 h 2633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8405" h="2633735">
                <a:moveTo>
                  <a:pt x="378786" y="2043265"/>
                </a:moveTo>
                <a:cubicBezTo>
                  <a:pt x="274430" y="2223973"/>
                  <a:pt x="261221" y="2443253"/>
                  <a:pt x="339685" y="2633735"/>
                </a:cubicBezTo>
                <a:lnTo>
                  <a:pt x="80249" y="2184608"/>
                </a:lnTo>
                <a:cubicBezTo>
                  <a:pt x="-26750" y="1999409"/>
                  <a:pt x="-26750" y="1771147"/>
                  <a:pt x="80249" y="1585948"/>
                </a:cubicBezTo>
                <a:lnTo>
                  <a:pt x="995940" y="0"/>
                </a:lnTo>
                <a:lnTo>
                  <a:pt x="1558405" y="0"/>
                </a:lnTo>
                <a:lnTo>
                  <a:pt x="378786" y="204326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641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B80C7B30-2174-4C91-0C30-69045B9F172E}"/>
              </a:ext>
            </a:extLst>
          </p:cNvPr>
          <p:cNvSpPr/>
          <p:nvPr userDrawn="1"/>
        </p:nvSpPr>
        <p:spPr>
          <a:xfrm>
            <a:off x="10611654" y="1632690"/>
            <a:ext cx="1580347" cy="5225311"/>
          </a:xfrm>
          <a:custGeom>
            <a:avLst/>
            <a:gdLst>
              <a:gd name="connsiteX0" fmla="*/ 1186554 w 1186554"/>
              <a:gd name="connsiteY0" fmla="*/ 0 h 3923259"/>
              <a:gd name="connsiteX1" fmla="*/ 1186554 w 1186554"/>
              <a:gd name="connsiteY1" fmla="*/ 3923259 h 3923259"/>
              <a:gd name="connsiteX2" fmla="*/ 950631 w 1186554"/>
              <a:gd name="connsiteY2" fmla="*/ 3923259 h 3923259"/>
              <a:gd name="connsiteX3" fmla="*/ 55282 w 1186554"/>
              <a:gd name="connsiteY3" fmla="*/ 2372185 h 3923259"/>
              <a:gd name="connsiteX4" fmla="*/ 55282 w 1186554"/>
              <a:gd name="connsiteY4" fmla="*/ 1959516 h 3923259"/>
              <a:gd name="connsiteX5" fmla="*/ 1186554 w 1186554"/>
              <a:gd name="connsiteY5" fmla="*/ 0 h 392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6554" h="3923259">
                <a:moveTo>
                  <a:pt x="1186554" y="0"/>
                </a:moveTo>
                <a:lnTo>
                  <a:pt x="1186554" y="3923259"/>
                </a:lnTo>
                <a:lnTo>
                  <a:pt x="950631" y="3923259"/>
                </a:lnTo>
                <a:lnTo>
                  <a:pt x="55282" y="2372185"/>
                </a:lnTo>
                <a:cubicBezTo>
                  <a:pt x="-18427" y="2244580"/>
                  <a:pt x="-18427" y="2087121"/>
                  <a:pt x="55282" y="1959516"/>
                </a:cubicBezTo>
                <a:lnTo>
                  <a:pt x="1186554" y="0"/>
                </a:lnTo>
                <a:close/>
              </a:path>
            </a:pathLst>
          </a:custGeom>
          <a:gradFill>
            <a:gsLst>
              <a:gs pos="40000">
                <a:srgbClr val="005FDE"/>
              </a:gs>
              <a:gs pos="100000">
                <a:srgbClr val="A3CAFF"/>
              </a:gs>
            </a:gsLst>
            <a:lin ang="0" scaled="1"/>
          </a:gradFill>
          <a:ln w="2641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K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4" name="Google Shape;16;p1">
            <a:extLst>
              <a:ext uri="{FF2B5EF4-FFF2-40B4-BE49-F238E27FC236}">
                <a16:creationId xmlns:a16="http://schemas.microsoft.com/office/drawing/2014/main" id="{CB79868C-AE07-417A-A6E9-753C5A549F15}"/>
              </a:ext>
            </a:extLst>
          </p:cNvPr>
          <p:cNvSpPr txBox="1"/>
          <p:nvPr userDrawn="1"/>
        </p:nvSpPr>
        <p:spPr>
          <a:xfrm>
            <a:off x="7066244" y="6547416"/>
            <a:ext cx="4723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t>Most Comprehensive Cloud Management Solution </a:t>
            </a:r>
          </a:p>
        </p:txBody>
      </p:sp>
      <p:pic>
        <p:nvPicPr>
          <p:cNvPr id="4" name="Picture 3" descr="A black background with green and grey text&#10;&#10;AI-generated content may be incorrect.">
            <a:extLst>
              <a:ext uri="{FF2B5EF4-FFF2-40B4-BE49-F238E27FC236}">
                <a16:creationId xmlns:a16="http://schemas.microsoft.com/office/drawing/2014/main" id="{C0B968AF-A6E0-60EE-11E9-23E87EA75B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t="28675" r="9917" b="24005"/>
          <a:stretch>
            <a:fillRect/>
          </a:stretch>
        </p:blipFill>
        <p:spPr>
          <a:xfrm>
            <a:off x="610644" y="2116534"/>
            <a:ext cx="2743803" cy="4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5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 animBg="1"/>
      <p:bldP spid="13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845E-90B1-4BC3-5920-9A0869251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56" y="424826"/>
            <a:ext cx="5130143" cy="332399"/>
          </a:xfrm>
        </p:spPr>
        <p:txBody>
          <a:bodyPr wrap="square">
            <a:sp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1" name="Picture 10" descr="A black and grey logo&#10;&#10;Description automatically generated">
            <a:extLst>
              <a:ext uri="{FF2B5EF4-FFF2-40B4-BE49-F238E27FC236}">
                <a16:creationId xmlns:a16="http://schemas.microsoft.com/office/drawing/2014/main" id="{55B4133D-2BEA-5D28-C320-C74F2069F3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524" y="100965"/>
            <a:ext cx="1645920" cy="250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616524-6354-FE79-CC49-3458527ED146}"/>
              </a:ext>
            </a:extLst>
          </p:cNvPr>
          <p:cNvSpPr/>
          <p:nvPr userDrawn="1"/>
        </p:nvSpPr>
        <p:spPr>
          <a:xfrm>
            <a:off x="5879939" y="0"/>
            <a:ext cx="631206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5" name="Google Shape;15;p1">
            <a:extLst>
              <a:ext uri="{FF2B5EF4-FFF2-40B4-BE49-F238E27FC236}">
                <a16:creationId xmlns:a16="http://schemas.microsoft.com/office/drawing/2014/main" id="{B4D04670-3E20-D553-32AB-FC8A4FB33666}"/>
              </a:ext>
            </a:extLst>
          </p:cNvPr>
          <p:cNvSpPr txBox="1"/>
          <p:nvPr userDrawn="1"/>
        </p:nvSpPr>
        <p:spPr>
          <a:xfrm>
            <a:off x="5812807" y="6547416"/>
            <a:ext cx="7251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16;p1">
            <a:extLst>
              <a:ext uri="{FF2B5EF4-FFF2-40B4-BE49-F238E27FC236}">
                <a16:creationId xmlns:a16="http://schemas.microsoft.com/office/drawing/2014/main" id="{C5C51AA3-ED63-BE67-A5BD-0D6AB9A6AE0B}"/>
              </a:ext>
            </a:extLst>
          </p:cNvPr>
          <p:cNvSpPr txBox="1"/>
          <p:nvPr userDrawn="1"/>
        </p:nvSpPr>
        <p:spPr>
          <a:xfrm>
            <a:off x="7066244" y="6547416"/>
            <a:ext cx="4723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t>Most Comprehensive Cloud Management Solution </a:t>
            </a:r>
          </a:p>
        </p:txBody>
      </p:sp>
      <p:pic>
        <p:nvPicPr>
          <p:cNvPr id="4" name="Picture 3" descr="A black background with green and grey text&#10;&#10;AI-generated content may be incorrect.">
            <a:extLst>
              <a:ext uri="{FF2B5EF4-FFF2-40B4-BE49-F238E27FC236}">
                <a16:creationId xmlns:a16="http://schemas.microsoft.com/office/drawing/2014/main" id="{AF5F45F1-F138-82A4-3537-0EC9FBA4AA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t="28675" r="9917" b="24005"/>
          <a:stretch>
            <a:fillRect/>
          </a:stretch>
        </p:blipFill>
        <p:spPr>
          <a:xfrm>
            <a:off x="10122036" y="109838"/>
            <a:ext cx="1697546" cy="26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0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7A17FC-7C89-A742-459D-14F4C4991FC3}"/>
              </a:ext>
            </a:extLst>
          </p:cNvPr>
          <p:cNvSpPr/>
          <p:nvPr userDrawn="1"/>
        </p:nvSpPr>
        <p:spPr>
          <a:xfrm>
            <a:off x="8277199" y="0"/>
            <a:ext cx="39148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74845E-90B1-4BC3-5920-9A0869251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56" y="424826"/>
            <a:ext cx="7445079" cy="332399"/>
          </a:xfrm>
        </p:spPr>
        <p:txBody>
          <a:bodyPr wrap="square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6" name="Google Shape;16;p1">
            <a:extLst>
              <a:ext uri="{FF2B5EF4-FFF2-40B4-BE49-F238E27FC236}">
                <a16:creationId xmlns:a16="http://schemas.microsoft.com/office/drawing/2014/main" id="{253409B7-EE75-66F8-919F-873589E8EF8E}"/>
              </a:ext>
            </a:extLst>
          </p:cNvPr>
          <p:cNvSpPr txBox="1"/>
          <p:nvPr userDrawn="1"/>
        </p:nvSpPr>
        <p:spPr>
          <a:xfrm>
            <a:off x="7066244" y="6547416"/>
            <a:ext cx="4723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t>Most Comprehensive Cloud Management Solution </a:t>
            </a:r>
          </a:p>
        </p:txBody>
      </p:sp>
      <p:pic>
        <p:nvPicPr>
          <p:cNvPr id="3" name="Picture 2" descr="A black background with green and grey text&#10;&#10;AI-generated content may be incorrect.">
            <a:extLst>
              <a:ext uri="{FF2B5EF4-FFF2-40B4-BE49-F238E27FC236}">
                <a16:creationId xmlns:a16="http://schemas.microsoft.com/office/drawing/2014/main" id="{948375C7-5E9F-D471-6D90-6E00650753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t="28675" r="9917" b="24005"/>
          <a:stretch>
            <a:fillRect/>
          </a:stretch>
        </p:blipFill>
        <p:spPr>
          <a:xfrm>
            <a:off x="10122036" y="109838"/>
            <a:ext cx="1697546" cy="26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55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845E-90B1-4BC3-5920-9A0869251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57" y="2930402"/>
            <a:ext cx="3741180" cy="997196"/>
          </a:xfrm>
        </p:spPr>
        <p:txBody>
          <a:bodyPr wrap="square">
            <a:sp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56999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superiores redondeadas 5">
            <a:extLst>
              <a:ext uri="{FF2B5EF4-FFF2-40B4-BE49-F238E27FC236}">
                <a16:creationId xmlns:a16="http://schemas.microsoft.com/office/drawing/2014/main" id="{8D573F75-6897-8F5B-5A88-1268AA649CF7}"/>
              </a:ext>
            </a:extLst>
          </p:cNvPr>
          <p:cNvSpPr/>
          <p:nvPr userDrawn="1"/>
        </p:nvSpPr>
        <p:spPr>
          <a:xfrm>
            <a:off x="0" y="4226144"/>
            <a:ext cx="2034172" cy="2631856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4">
                  <a:lumMod val="90000"/>
                  <a:lumOff val="10000"/>
                </a:schemeClr>
              </a:gs>
              <a:gs pos="100000">
                <a:schemeClr val="accent3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6309F7C-0742-AAE8-FD59-24F5730BA86E}"/>
              </a:ext>
            </a:extLst>
          </p:cNvPr>
          <p:cNvSpPr/>
          <p:nvPr userDrawn="1"/>
        </p:nvSpPr>
        <p:spPr>
          <a:xfrm rot="10800000">
            <a:off x="4301104" y="0"/>
            <a:ext cx="2081340" cy="2449176"/>
          </a:xfrm>
          <a:custGeom>
            <a:avLst/>
            <a:gdLst>
              <a:gd name="connsiteX0" fmla="*/ 2081340 w 2081340"/>
              <a:gd name="connsiteY0" fmla="*/ 2449176 h 2449176"/>
              <a:gd name="connsiteX1" fmla="*/ 0 w 2081340"/>
              <a:gd name="connsiteY1" fmla="*/ 2449176 h 2449176"/>
              <a:gd name="connsiteX2" fmla="*/ 0 w 2081340"/>
              <a:gd name="connsiteY2" fmla="*/ 1040670 h 2449176"/>
              <a:gd name="connsiteX3" fmla="*/ 1040670 w 2081340"/>
              <a:gd name="connsiteY3" fmla="*/ 0 h 2449176"/>
              <a:gd name="connsiteX4" fmla="*/ 2081340 w 2081340"/>
              <a:gd name="connsiteY4" fmla="*/ 1040670 h 244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340" h="2449176">
                <a:moveTo>
                  <a:pt x="2081340" y="2449176"/>
                </a:moveTo>
                <a:lnTo>
                  <a:pt x="0" y="2449176"/>
                </a:lnTo>
                <a:lnTo>
                  <a:pt x="0" y="1040670"/>
                </a:lnTo>
                <a:cubicBezTo>
                  <a:pt x="0" y="465924"/>
                  <a:pt x="465924" y="0"/>
                  <a:pt x="1040670" y="0"/>
                </a:cubicBezTo>
                <a:cubicBezTo>
                  <a:pt x="1615416" y="0"/>
                  <a:pt x="2081340" y="465924"/>
                  <a:pt x="2081340" y="104067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90000"/>
                  <a:lumOff val="10000"/>
                </a:schemeClr>
              </a:gs>
              <a:gs pos="100000">
                <a:schemeClr val="accent3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F004F5-3838-634C-AC20-FD3A51944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5357" y="3060844"/>
            <a:ext cx="3741180" cy="1592744"/>
          </a:xfrm>
        </p:spPr>
        <p:txBody>
          <a:bodyPr wrap="square">
            <a:spAutoFit/>
          </a:bodyPr>
          <a:lstStyle>
            <a:lvl1pPr>
              <a:defRPr sz="115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Q&amp;A</a:t>
            </a:r>
            <a:endParaRPr lang="en-IN" dirty="0"/>
          </a:p>
        </p:txBody>
      </p:sp>
      <p:pic>
        <p:nvPicPr>
          <p:cNvPr id="23" name="Picture 22" descr="A robot hand touching a square&#10;&#10;AI-generated content may be incorrect.">
            <a:extLst>
              <a:ext uri="{FF2B5EF4-FFF2-40B4-BE49-F238E27FC236}">
                <a16:creationId xmlns:a16="http://schemas.microsoft.com/office/drawing/2014/main" id="{001DC3E0-ABA7-D972-83D3-4AF000464A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r="12674"/>
          <a:stretch>
            <a:fillRect/>
          </a:stretch>
        </p:blipFill>
        <p:spPr>
          <a:xfrm>
            <a:off x="927897" y="0"/>
            <a:ext cx="3870375" cy="5184594"/>
          </a:xfrm>
          <a:custGeom>
            <a:avLst/>
            <a:gdLst>
              <a:gd name="connsiteX0" fmla="*/ 5592 w 3870375"/>
              <a:gd name="connsiteY0" fmla="*/ 0 h 5184594"/>
              <a:gd name="connsiteX1" fmla="*/ 3864783 w 3870375"/>
              <a:gd name="connsiteY1" fmla="*/ 0 h 5184594"/>
              <a:gd name="connsiteX2" fmla="*/ 3870375 w 3870375"/>
              <a:gd name="connsiteY2" fmla="*/ 110740 h 5184594"/>
              <a:gd name="connsiteX3" fmla="*/ 3870375 w 3870375"/>
              <a:gd name="connsiteY3" fmla="*/ 3249407 h 5184594"/>
              <a:gd name="connsiteX4" fmla="*/ 1935188 w 3870375"/>
              <a:gd name="connsiteY4" fmla="*/ 5184594 h 5184594"/>
              <a:gd name="connsiteX5" fmla="*/ 0 w 3870375"/>
              <a:gd name="connsiteY5" fmla="*/ 3249407 h 5184594"/>
              <a:gd name="connsiteX6" fmla="*/ 0 w 3870375"/>
              <a:gd name="connsiteY6" fmla="*/ 110740 h 518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70375" h="5184594">
                <a:moveTo>
                  <a:pt x="5592" y="0"/>
                </a:moveTo>
                <a:lnTo>
                  <a:pt x="3864783" y="0"/>
                </a:lnTo>
                <a:lnTo>
                  <a:pt x="3870375" y="110740"/>
                </a:lnTo>
                <a:lnTo>
                  <a:pt x="3870375" y="3249407"/>
                </a:lnTo>
                <a:cubicBezTo>
                  <a:pt x="3870375" y="4318181"/>
                  <a:pt x="3003962" y="5184594"/>
                  <a:pt x="1935188" y="5184594"/>
                </a:cubicBezTo>
                <a:cubicBezTo>
                  <a:pt x="866413" y="5184594"/>
                  <a:pt x="0" y="4318181"/>
                  <a:pt x="0" y="3249407"/>
                </a:cubicBezTo>
                <a:lnTo>
                  <a:pt x="0" y="11074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1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60E8A40E-E95C-B820-8916-D0F16A58C8BA}"/>
              </a:ext>
            </a:extLst>
          </p:cNvPr>
          <p:cNvGrpSpPr/>
          <p:nvPr userDrawn="1"/>
        </p:nvGrpSpPr>
        <p:grpSpPr>
          <a:xfrm>
            <a:off x="10617340" y="5558267"/>
            <a:ext cx="1063507" cy="566564"/>
            <a:chOff x="10558908" y="5956906"/>
            <a:chExt cx="1063507" cy="566564"/>
          </a:xfrm>
          <a:solidFill>
            <a:schemeClr val="accent4">
              <a:lumMod val="50000"/>
              <a:lumOff val="50000"/>
            </a:schemeClr>
          </a:solidFill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CDAA73C-1815-C013-8AF3-CFC0CB532C69}"/>
                </a:ext>
              </a:extLst>
            </p:cNvPr>
            <p:cNvSpPr/>
            <p:nvPr userDrawn="1"/>
          </p:nvSpPr>
          <p:spPr>
            <a:xfrm>
              <a:off x="10558908" y="5956906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91A008E-AB1C-6B69-5DD3-1D2CD56222BB}"/>
                </a:ext>
              </a:extLst>
            </p:cNvPr>
            <p:cNvSpPr/>
            <p:nvPr userDrawn="1"/>
          </p:nvSpPr>
          <p:spPr>
            <a:xfrm>
              <a:off x="10806047" y="5956906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8BFDEE0-DFF9-964C-5315-7E03688DC905}"/>
                </a:ext>
              </a:extLst>
            </p:cNvPr>
            <p:cNvSpPr/>
            <p:nvPr userDrawn="1"/>
          </p:nvSpPr>
          <p:spPr>
            <a:xfrm>
              <a:off x="11053186" y="5956906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41243-1614-1D13-316A-C46C8F9C3EE9}"/>
                </a:ext>
              </a:extLst>
            </p:cNvPr>
            <p:cNvSpPr/>
            <p:nvPr userDrawn="1"/>
          </p:nvSpPr>
          <p:spPr>
            <a:xfrm>
              <a:off x="11300325" y="5956906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62F5F41-245E-4A58-7E1C-3BC4F8BC3B32}"/>
                </a:ext>
              </a:extLst>
            </p:cNvPr>
            <p:cNvSpPr/>
            <p:nvPr userDrawn="1"/>
          </p:nvSpPr>
          <p:spPr>
            <a:xfrm>
              <a:off x="11547464" y="5956906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4206B27-E2D4-F570-EC46-B87A4032B3A1}"/>
                </a:ext>
              </a:extLst>
            </p:cNvPr>
            <p:cNvSpPr/>
            <p:nvPr userDrawn="1"/>
          </p:nvSpPr>
          <p:spPr>
            <a:xfrm>
              <a:off x="10558908" y="6202713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168C490-32F3-E414-6141-4F0B0CAEB36D}"/>
                </a:ext>
              </a:extLst>
            </p:cNvPr>
            <p:cNvSpPr/>
            <p:nvPr userDrawn="1"/>
          </p:nvSpPr>
          <p:spPr>
            <a:xfrm>
              <a:off x="10806047" y="6202713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84D214F-CECD-6658-441F-F218015251E6}"/>
                </a:ext>
              </a:extLst>
            </p:cNvPr>
            <p:cNvSpPr/>
            <p:nvPr userDrawn="1"/>
          </p:nvSpPr>
          <p:spPr>
            <a:xfrm>
              <a:off x="11053186" y="6202713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BB2677F-9051-E71B-1664-BA7A2C9204B4}"/>
                </a:ext>
              </a:extLst>
            </p:cNvPr>
            <p:cNvSpPr/>
            <p:nvPr userDrawn="1"/>
          </p:nvSpPr>
          <p:spPr>
            <a:xfrm>
              <a:off x="11300325" y="6202713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90A70A9-6087-2E60-C6CB-7E4A5F7C0B64}"/>
                </a:ext>
              </a:extLst>
            </p:cNvPr>
            <p:cNvSpPr/>
            <p:nvPr userDrawn="1"/>
          </p:nvSpPr>
          <p:spPr>
            <a:xfrm>
              <a:off x="11547464" y="6202713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FDFE1D9-9484-B12B-D1BC-D57E4859F1E9}"/>
                </a:ext>
              </a:extLst>
            </p:cNvPr>
            <p:cNvSpPr/>
            <p:nvPr userDrawn="1"/>
          </p:nvSpPr>
          <p:spPr>
            <a:xfrm>
              <a:off x="10558908" y="6448519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C63CAAB-3783-3CED-234C-7EDC284D07BE}"/>
                </a:ext>
              </a:extLst>
            </p:cNvPr>
            <p:cNvSpPr/>
            <p:nvPr userDrawn="1"/>
          </p:nvSpPr>
          <p:spPr>
            <a:xfrm>
              <a:off x="10806047" y="6448519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1543AE2-B333-FEA8-C85E-F677FDE1B85E}"/>
                </a:ext>
              </a:extLst>
            </p:cNvPr>
            <p:cNvSpPr/>
            <p:nvPr userDrawn="1"/>
          </p:nvSpPr>
          <p:spPr>
            <a:xfrm>
              <a:off x="11053186" y="6448519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7C26D97-C698-B7D1-E9B2-48B6960D52BA}"/>
                </a:ext>
              </a:extLst>
            </p:cNvPr>
            <p:cNvSpPr/>
            <p:nvPr userDrawn="1"/>
          </p:nvSpPr>
          <p:spPr>
            <a:xfrm>
              <a:off x="11300325" y="6448519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6FBFF47-D9DF-A3E3-50F0-1DB32C8FA4D7}"/>
                </a:ext>
              </a:extLst>
            </p:cNvPr>
            <p:cNvSpPr/>
            <p:nvPr userDrawn="1"/>
          </p:nvSpPr>
          <p:spPr>
            <a:xfrm>
              <a:off x="11547464" y="6448519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910A727-CF42-354F-564C-57B665F97510}"/>
              </a:ext>
            </a:extLst>
          </p:cNvPr>
          <p:cNvGrpSpPr/>
          <p:nvPr userDrawn="1"/>
        </p:nvGrpSpPr>
        <p:grpSpPr>
          <a:xfrm rot="16200000">
            <a:off x="11099764" y="2216614"/>
            <a:ext cx="1063507" cy="74951"/>
            <a:chOff x="10582602" y="2656477"/>
            <a:chExt cx="1063507" cy="74951"/>
          </a:xfrm>
          <a:solidFill>
            <a:schemeClr val="accent4">
              <a:lumMod val="50000"/>
              <a:lumOff val="50000"/>
            </a:schemeClr>
          </a:solidFill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9C1CA72-141F-337F-E4BD-F72CE7846FD2}"/>
                </a:ext>
              </a:extLst>
            </p:cNvPr>
            <p:cNvSpPr/>
            <p:nvPr userDrawn="1"/>
          </p:nvSpPr>
          <p:spPr>
            <a:xfrm>
              <a:off x="10582602" y="2656477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900AB47-997A-15F0-DE65-128C6DB60CD8}"/>
                </a:ext>
              </a:extLst>
            </p:cNvPr>
            <p:cNvSpPr/>
            <p:nvPr userDrawn="1"/>
          </p:nvSpPr>
          <p:spPr>
            <a:xfrm>
              <a:off x="10829741" y="2656477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13EA056-0010-DCC8-F477-EC3E002514E2}"/>
                </a:ext>
              </a:extLst>
            </p:cNvPr>
            <p:cNvSpPr/>
            <p:nvPr userDrawn="1"/>
          </p:nvSpPr>
          <p:spPr>
            <a:xfrm>
              <a:off x="11076880" y="2656477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690D363-37CC-9223-F39C-F841DE7D1D17}"/>
                </a:ext>
              </a:extLst>
            </p:cNvPr>
            <p:cNvSpPr/>
            <p:nvPr userDrawn="1"/>
          </p:nvSpPr>
          <p:spPr>
            <a:xfrm>
              <a:off x="11324019" y="2656477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16D1C94-8BF1-2D36-ED43-A95354B115A9}"/>
                </a:ext>
              </a:extLst>
            </p:cNvPr>
            <p:cNvSpPr/>
            <p:nvPr userDrawn="1"/>
          </p:nvSpPr>
          <p:spPr>
            <a:xfrm>
              <a:off x="11571158" y="2656477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9BC8641-D926-A178-49A5-F7BF279E8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3816" y="3299922"/>
            <a:ext cx="5747825" cy="498598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Slide</a:t>
            </a:r>
            <a:endParaRPr lang="en-IN" dirty="0"/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B385E91A-B495-9AE6-7C16-B433E4EEA8D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73816" y="1457717"/>
            <a:ext cx="1846368" cy="1592744"/>
          </a:xfrm>
        </p:spPr>
        <p:txBody>
          <a:bodyPr anchor="ctr">
            <a:spAutoFit/>
          </a:bodyPr>
          <a:lstStyle>
            <a:lvl1pPr marL="0" indent="0" algn="ctr">
              <a:buNone/>
              <a:defRPr sz="115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5F917AF-D9F1-CD48-283C-3F77119B2251}"/>
              </a:ext>
            </a:extLst>
          </p:cNvPr>
          <p:cNvSpPr/>
          <p:nvPr userDrawn="1"/>
        </p:nvSpPr>
        <p:spPr>
          <a:xfrm>
            <a:off x="-5" y="0"/>
            <a:ext cx="2418034" cy="7118430"/>
          </a:xfrm>
          <a:custGeom>
            <a:avLst/>
            <a:gdLst>
              <a:gd name="connsiteX0" fmla="*/ 0 w 2418034"/>
              <a:gd name="connsiteY0" fmla="*/ 0 h 6069038"/>
              <a:gd name="connsiteX1" fmla="*/ 228801 w 2418034"/>
              <a:gd name="connsiteY1" fmla="*/ 58831 h 6069038"/>
              <a:gd name="connsiteX2" fmla="*/ 2418034 w 2418034"/>
              <a:gd name="connsiteY2" fmla="*/ 3034519 h 6069038"/>
              <a:gd name="connsiteX3" fmla="*/ 228801 w 2418034"/>
              <a:gd name="connsiteY3" fmla="*/ 6010208 h 6069038"/>
              <a:gd name="connsiteX4" fmla="*/ 0 w 2418034"/>
              <a:gd name="connsiteY4" fmla="*/ 6069038 h 606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8034" h="6069038">
                <a:moveTo>
                  <a:pt x="0" y="0"/>
                </a:moveTo>
                <a:lnTo>
                  <a:pt x="228801" y="58831"/>
                </a:lnTo>
                <a:cubicBezTo>
                  <a:pt x="1497132" y="453323"/>
                  <a:pt x="2418034" y="1636377"/>
                  <a:pt x="2418034" y="3034519"/>
                </a:cubicBezTo>
                <a:cubicBezTo>
                  <a:pt x="2418034" y="4432662"/>
                  <a:pt x="1497132" y="5615716"/>
                  <a:pt x="228801" y="6010208"/>
                </a:cubicBezTo>
                <a:lnTo>
                  <a:pt x="0" y="6069038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90000"/>
                  <a:lumOff val="10000"/>
                </a:schemeClr>
              </a:gs>
              <a:gs pos="100000">
                <a:schemeClr val="accent3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E6784D3-34C1-9B8F-FA0D-9F7FBB28102F}"/>
              </a:ext>
            </a:extLst>
          </p:cNvPr>
          <p:cNvGrpSpPr/>
          <p:nvPr userDrawn="1"/>
        </p:nvGrpSpPr>
        <p:grpSpPr>
          <a:xfrm>
            <a:off x="242798" y="1071679"/>
            <a:ext cx="1063507" cy="320757"/>
            <a:chOff x="784588" y="4982762"/>
            <a:chExt cx="1063507" cy="320757"/>
          </a:xfrm>
          <a:solidFill>
            <a:schemeClr val="bg1"/>
          </a:solidFill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FE95277-B798-3B64-6DB8-18CE7F716412}"/>
                </a:ext>
              </a:extLst>
            </p:cNvPr>
            <p:cNvSpPr/>
            <p:nvPr userDrawn="1"/>
          </p:nvSpPr>
          <p:spPr>
            <a:xfrm>
              <a:off x="784588" y="4982762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AA12D41-D76B-9D56-5D5E-3BF864EC88E7}"/>
                </a:ext>
              </a:extLst>
            </p:cNvPr>
            <p:cNvSpPr/>
            <p:nvPr userDrawn="1"/>
          </p:nvSpPr>
          <p:spPr>
            <a:xfrm>
              <a:off x="1031727" y="4982762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41ADF77-22A0-E9A7-3D63-CBBE9E9F4FB6}"/>
                </a:ext>
              </a:extLst>
            </p:cNvPr>
            <p:cNvSpPr/>
            <p:nvPr userDrawn="1"/>
          </p:nvSpPr>
          <p:spPr>
            <a:xfrm>
              <a:off x="1278866" y="4982762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DD5A95E-734B-519C-12F8-4A06252CB2BC}"/>
                </a:ext>
              </a:extLst>
            </p:cNvPr>
            <p:cNvSpPr/>
            <p:nvPr userDrawn="1"/>
          </p:nvSpPr>
          <p:spPr>
            <a:xfrm>
              <a:off x="1526005" y="4982762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8E80F37-48EA-1500-5038-ECC133241917}"/>
                </a:ext>
              </a:extLst>
            </p:cNvPr>
            <p:cNvSpPr/>
            <p:nvPr userDrawn="1"/>
          </p:nvSpPr>
          <p:spPr>
            <a:xfrm>
              <a:off x="1773144" y="4982762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8DFEA81-BF65-62B6-0CDF-006CD697AFF1}"/>
                </a:ext>
              </a:extLst>
            </p:cNvPr>
            <p:cNvSpPr/>
            <p:nvPr userDrawn="1"/>
          </p:nvSpPr>
          <p:spPr>
            <a:xfrm>
              <a:off x="784588" y="5228568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160345B-A046-8CE1-F4B4-7FE73FD73454}"/>
                </a:ext>
              </a:extLst>
            </p:cNvPr>
            <p:cNvSpPr/>
            <p:nvPr userDrawn="1"/>
          </p:nvSpPr>
          <p:spPr>
            <a:xfrm>
              <a:off x="1031727" y="5228568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27DB7BB-A808-C8CB-DB0A-2EC066E47F0D}"/>
                </a:ext>
              </a:extLst>
            </p:cNvPr>
            <p:cNvSpPr/>
            <p:nvPr userDrawn="1"/>
          </p:nvSpPr>
          <p:spPr>
            <a:xfrm>
              <a:off x="1278866" y="5228568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46CDDA5-A0A1-FA7D-6F80-CB7965C42A83}"/>
                </a:ext>
              </a:extLst>
            </p:cNvPr>
            <p:cNvSpPr/>
            <p:nvPr userDrawn="1"/>
          </p:nvSpPr>
          <p:spPr>
            <a:xfrm>
              <a:off x="1526005" y="5228568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13C8873-9B4F-80E1-0081-57DAD007E6AC}"/>
                </a:ext>
              </a:extLst>
            </p:cNvPr>
            <p:cNvSpPr/>
            <p:nvPr userDrawn="1"/>
          </p:nvSpPr>
          <p:spPr>
            <a:xfrm>
              <a:off x="1773144" y="5228568"/>
              <a:ext cx="74951" cy="749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674FD23A-50C4-1E3D-786C-19CC9DBAE1EF}"/>
              </a:ext>
            </a:extLst>
          </p:cNvPr>
          <p:cNvSpPr/>
          <p:nvPr userDrawn="1"/>
        </p:nvSpPr>
        <p:spPr>
          <a:xfrm>
            <a:off x="711056" y="801420"/>
            <a:ext cx="5050800" cy="5050800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6" name="Picture 5" descr="A robot head with a transparent body&#10;&#10;AI-generated content may be incorrect.">
            <a:extLst>
              <a:ext uri="{FF2B5EF4-FFF2-40B4-BE49-F238E27FC236}">
                <a16:creationId xmlns:a16="http://schemas.microsoft.com/office/drawing/2014/main" id="{7986538E-5E4E-E82A-244A-E2359E9C2E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5" r="15899"/>
          <a:stretch>
            <a:fillRect/>
          </a:stretch>
        </p:blipFill>
        <p:spPr>
          <a:xfrm>
            <a:off x="986512" y="1076876"/>
            <a:ext cx="4499888" cy="4499888"/>
          </a:xfrm>
          <a:custGeom>
            <a:avLst/>
            <a:gdLst>
              <a:gd name="connsiteX0" fmla="*/ 2249944 w 4499888"/>
              <a:gd name="connsiteY0" fmla="*/ 0 h 4499888"/>
              <a:gd name="connsiteX1" fmla="*/ 4499888 w 4499888"/>
              <a:gd name="connsiteY1" fmla="*/ 2249944 h 4499888"/>
              <a:gd name="connsiteX2" fmla="*/ 2249944 w 4499888"/>
              <a:gd name="connsiteY2" fmla="*/ 4499888 h 4499888"/>
              <a:gd name="connsiteX3" fmla="*/ 0 w 4499888"/>
              <a:gd name="connsiteY3" fmla="*/ 2249944 h 4499888"/>
              <a:gd name="connsiteX4" fmla="*/ 2249944 w 4499888"/>
              <a:gd name="connsiteY4" fmla="*/ 0 h 449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888" h="4499888">
                <a:moveTo>
                  <a:pt x="2249944" y="0"/>
                </a:moveTo>
                <a:cubicBezTo>
                  <a:pt x="3492554" y="0"/>
                  <a:pt x="4499888" y="1007334"/>
                  <a:pt x="4499888" y="2249944"/>
                </a:cubicBezTo>
                <a:cubicBezTo>
                  <a:pt x="4499888" y="3492554"/>
                  <a:pt x="3492554" y="4499888"/>
                  <a:pt x="2249944" y="4499888"/>
                </a:cubicBezTo>
                <a:cubicBezTo>
                  <a:pt x="1007335" y="4499888"/>
                  <a:pt x="0" y="3492554"/>
                  <a:pt x="0" y="2249944"/>
                </a:cubicBezTo>
                <a:cubicBezTo>
                  <a:pt x="0" y="1007334"/>
                  <a:pt x="1007335" y="0"/>
                  <a:pt x="22499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904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: esquinas superiores redondeadas 5">
            <a:extLst>
              <a:ext uri="{FF2B5EF4-FFF2-40B4-BE49-F238E27FC236}">
                <a16:creationId xmlns:a16="http://schemas.microsoft.com/office/drawing/2014/main" id="{EEB1C08D-B0FE-28CD-1D4A-336C25D735AC}"/>
              </a:ext>
            </a:extLst>
          </p:cNvPr>
          <p:cNvSpPr/>
          <p:nvPr userDrawn="1"/>
        </p:nvSpPr>
        <p:spPr>
          <a:xfrm>
            <a:off x="171808" y="4226144"/>
            <a:ext cx="2034172" cy="2631856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4">
                  <a:lumMod val="90000"/>
                  <a:lumOff val="10000"/>
                </a:schemeClr>
              </a:gs>
              <a:gs pos="100000">
                <a:schemeClr val="accent3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483E9B24-F5B6-A969-7B26-DBA9ADD79C77}"/>
              </a:ext>
            </a:extLst>
          </p:cNvPr>
          <p:cNvSpPr/>
          <p:nvPr userDrawn="1"/>
        </p:nvSpPr>
        <p:spPr>
          <a:xfrm rot="16200000">
            <a:off x="6915689" y="-206474"/>
            <a:ext cx="2729428" cy="7823200"/>
          </a:xfrm>
          <a:prstGeom prst="round2SameRect">
            <a:avLst>
              <a:gd name="adj1" fmla="val 13994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0" name="Title 33">
            <a:extLst>
              <a:ext uri="{FF2B5EF4-FFF2-40B4-BE49-F238E27FC236}">
                <a16:creationId xmlns:a16="http://schemas.microsoft.com/office/drawing/2014/main" id="{F032CB74-F2C0-84C7-F6F3-B9BD5D4CAB01}"/>
              </a:ext>
            </a:extLst>
          </p:cNvPr>
          <p:cNvSpPr txBox="1">
            <a:spLocks/>
          </p:cNvSpPr>
          <p:nvPr userDrawn="1"/>
        </p:nvSpPr>
        <p:spPr>
          <a:xfrm>
            <a:off x="5238725" y="988875"/>
            <a:ext cx="5364597" cy="1354195"/>
          </a:xfrm>
          <a:prstGeom prst="rect">
            <a:avLst/>
          </a:prstGeom>
        </p:spPr>
        <p:txBody>
          <a:bodyPr vert="horz" lIns="0" tIns="60949" rIns="0" bIns="60949" rtlCol="0" anchor="ctr">
            <a:sp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lang="en-US" sz="7200" b="1" kern="1200" smtClean="0">
                <a:solidFill>
                  <a:schemeClr val="bg1"/>
                </a:solidFill>
                <a:latin typeface="+mn-lt"/>
                <a:ea typeface="Segoe UI Black" panose="020B0A02040204020203" pitchFamily="34" charset="0"/>
                <a:cs typeface="+mj-cs"/>
              </a:defRPr>
            </a:lvl1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Proxima Nova"/>
                <a:cs typeface="Segoe UI" panose="020B0502040204020203" pitchFamily="34" charset="0"/>
                <a:sym typeface="Proxima Nova"/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6B689D-1C35-123F-EE7C-8700C9247CB5}"/>
              </a:ext>
            </a:extLst>
          </p:cNvPr>
          <p:cNvSpPr txBox="1"/>
          <p:nvPr userDrawn="1"/>
        </p:nvSpPr>
        <p:spPr>
          <a:xfrm>
            <a:off x="5802905" y="4398428"/>
            <a:ext cx="1811071" cy="2110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Bodoni 72 Book" charset="0"/>
                <a:cs typeface="Bodoni 72 Book" charset="0"/>
              </a:rPr>
              <a:t>+1-888-853-7733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F5488D-8CF2-3253-A7E7-FE0B1B1B5B51}"/>
              </a:ext>
            </a:extLst>
          </p:cNvPr>
          <p:cNvCxnSpPr>
            <a:cxnSpLocks/>
          </p:cNvCxnSpPr>
          <p:nvPr userDrawn="1"/>
        </p:nvCxnSpPr>
        <p:spPr>
          <a:xfrm>
            <a:off x="5670806" y="4326097"/>
            <a:ext cx="0" cy="355747"/>
          </a:xfrm>
          <a:prstGeom prst="line">
            <a:avLst/>
          </a:prstGeom>
          <a:ln w="254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6C290A1-899C-4641-9254-9C2724CF247B}"/>
              </a:ext>
            </a:extLst>
          </p:cNvPr>
          <p:cNvGrpSpPr/>
          <p:nvPr userDrawn="1"/>
        </p:nvGrpSpPr>
        <p:grpSpPr>
          <a:xfrm>
            <a:off x="5238725" y="4360757"/>
            <a:ext cx="280480" cy="286426"/>
            <a:chOff x="5118100" y="3792538"/>
            <a:chExt cx="449263" cy="458788"/>
          </a:xfrm>
          <a:solidFill>
            <a:schemeClr val="accent1"/>
          </a:solidFill>
        </p:grpSpPr>
        <p:sp>
          <p:nvSpPr>
            <p:cNvPr id="7" name="Freeform 39">
              <a:extLst>
                <a:ext uri="{FF2B5EF4-FFF2-40B4-BE49-F238E27FC236}">
                  <a16:creationId xmlns:a16="http://schemas.microsoft.com/office/drawing/2014/main" id="{4656CFED-E763-305F-88D0-FE3B64CE70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5600" y="4051301"/>
              <a:ext cx="131763" cy="133350"/>
            </a:xfrm>
            <a:custGeom>
              <a:avLst/>
              <a:gdLst>
                <a:gd name="T0" fmla="*/ 60 w 68"/>
                <a:gd name="T1" fmla="*/ 35 h 68"/>
                <a:gd name="T2" fmla="*/ 33 w 68"/>
                <a:gd name="T3" fmla="*/ 7 h 68"/>
                <a:gd name="T4" fmla="*/ 5 w 68"/>
                <a:gd name="T5" fmla="*/ 7 h 68"/>
                <a:gd name="T6" fmla="*/ 0 w 68"/>
                <a:gd name="T7" fmla="*/ 12 h 68"/>
                <a:gd name="T8" fmla="*/ 56 w 68"/>
                <a:gd name="T9" fmla="*/ 68 h 68"/>
                <a:gd name="T10" fmla="*/ 60 w 68"/>
                <a:gd name="T11" fmla="*/ 63 h 68"/>
                <a:gd name="T12" fmla="*/ 60 w 68"/>
                <a:gd name="T13" fmla="*/ 35 h 68"/>
                <a:gd name="T14" fmla="*/ 60 w 68"/>
                <a:gd name="T15" fmla="*/ 35 h 68"/>
                <a:gd name="T16" fmla="*/ 60 w 68"/>
                <a:gd name="T17" fmla="*/ 3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68">
                  <a:moveTo>
                    <a:pt x="60" y="35"/>
                  </a:moveTo>
                  <a:cubicBezTo>
                    <a:pt x="33" y="7"/>
                    <a:pt x="33" y="7"/>
                    <a:pt x="33" y="7"/>
                  </a:cubicBezTo>
                  <a:cubicBezTo>
                    <a:pt x="25" y="0"/>
                    <a:pt x="12" y="0"/>
                    <a:pt x="5" y="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8" y="55"/>
                    <a:pt x="68" y="43"/>
                    <a:pt x="60" y="35"/>
                  </a:cubicBezTo>
                  <a:close/>
                  <a:moveTo>
                    <a:pt x="60" y="35"/>
                  </a:moveTo>
                  <a:cubicBezTo>
                    <a:pt x="60" y="35"/>
                    <a:pt x="60" y="35"/>
                    <a:pt x="60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8" name="Freeform 40">
              <a:extLst>
                <a:ext uri="{FF2B5EF4-FFF2-40B4-BE49-F238E27FC236}">
                  <a16:creationId xmlns:a16="http://schemas.microsoft.com/office/drawing/2014/main" id="{3E23DC46-3D84-04EE-D7FB-622D6A480A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100" y="3836988"/>
              <a:ext cx="406400" cy="414338"/>
            </a:xfrm>
            <a:custGeom>
              <a:avLst/>
              <a:gdLst>
                <a:gd name="T0" fmla="*/ 155 w 210"/>
                <a:gd name="T1" fmla="*/ 131 h 212"/>
                <a:gd name="T2" fmla="*/ 135 w 210"/>
                <a:gd name="T3" fmla="*/ 130 h 212"/>
                <a:gd name="T4" fmla="*/ 80 w 210"/>
                <a:gd name="T5" fmla="*/ 75 h 212"/>
                <a:gd name="T6" fmla="*/ 79 w 210"/>
                <a:gd name="T7" fmla="*/ 55 h 212"/>
                <a:gd name="T8" fmla="*/ 23 w 210"/>
                <a:gd name="T9" fmla="*/ 0 h 212"/>
                <a:gd name="T10" fmla="*/ 27 w 210"/>
                <a:gd name="T11" fmla="*/ 96 h 212"/>
                <a:gd name="T12" fmla="*/ 114 w 210"/>
                <a:gd name="T13" fmla="*/ 183 h 212"/>
                <a:gd name="T14" fmla="*/ 210 w 210"/>
                <a:gd name="T15" fmla="*/ 186 h 212"/>
                <a:gd name="T16" fmla="*/ 155 w 210"/>
                <a:gd name="T17" fmla="*/ 131 h 212"/>
                <a:gd name="T18" fmla="*/ 155 w 210"/>
                <a:gd name="T19" fmla="*/ 131 h 212"/>
                <a:gd name="T20" fmla="*/ 155 w 210"/>
                <a:gd name="T21" fmla="*/ 13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" h="212">
                  <a:moveTo>
                    <a:pt x="155" y="131"/>
                  </a:moveTo>
                  <a:cubicBezTo>
                    <a:pt x="149" y="135"/>
                    <a:pt x="140" y="135"/>
                    <a:pt x="135" y="130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75" y="70"/>
                    <a:pt x="74" y="61"/>
                    <a:pt x="79" y="5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28"/>
                    <a:pt x="0" y="70"/>
                    <a:pt x="27" y="96"/>
                  </a:cubicBezTo>
                  <a:cubicBezTo>
                    <a:pt x="114" y="183"/>
                    <a:pt x="114" y="183"/>
                    <a:pt x="114" y="183"/>
                  </a:cubicBezTo>
                  <a:cubicBezTo>
                    <a:pt x="139" y="208"/>
                    <a:pt x="181" y="212"/>
                    <a:pt x="210" y="186"/>
                  </a:cubicBezTo>
                  <a:lnTo>
                    <a:pt x="155" y="131"/>
                  </a:lnTo>
                  <a:close/>
                  <a:moveTo>
                    <a:pt x="155" y="131"/>
                  </a:moveTo>
                  <a:cubicBezTo>
                    <a:pt x="155" y="131"/>
                    <a:pt x="155" y="131"/>
                    <a:pt x="155" y="1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9" name="Freeform 41">
              <a:extLst>
                <a:ext uri="{FF2B5EF4-FFF2-40B4-BE49-F238E27FC236}">
                  <a16:creationId xmlns:a16="http://schemas.microsoft.com/office/drawing/2014/main" id="{43A25A04-9B73-656B-6A3D-509B4FE9A2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0013" y="3792538"/>
              <a:ext cx="131763" cy="133350"/>
            </a:xfrm>
            <a:custGeom>
              <a:avLst/>
              <a:gdLst>
                <a:gd name="T0" fmla="*/ 61 w 68"/>
                <a:gd name="T1" fmla="*/ 35 h 68"/>
                <a:gd name="T2" fmla="*/ 33 w 68"/>
                <a:gd name="T3" fmla="*/ 7 h 68"/>
                <a:gd name="T4" fmla="*/ 5 w 68"/>
                <a:gd name="T5" fmla="*/ 7 h 68"/>
                <a:gd name="T6" fmla="*/ 0 w 68"/>
                <a:gd name="T7" fmla="*/ 12 h 68"/>
                <a:gd name="T8" fmla="*/ 56 w 68"/>
                <a:gd name="T9" fmla="*/ 68 h 68"/>
                <a:gd name="T10" fmla="*/ 61 w 68"/>
                <a:gd name="T11" fmla="*/ 63 h 68"/>
                <a:gd name="T12" fmla="*/ 61 w 68"/>
                <a:gd name="T13" fmla="*/ 35 h 68"/>
                <a:gd name="T14" fmla="*/ 61 w 68"/>
                <a:gd name="T15" fmla="*/ 35 h 68"/>
                <a:gd name="T16" fmla="*/ 61 w 68"/>
                <a:gd name="T17" fmla="*/ 3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68">
                  <a:moveTo>
                    <a:pt x="61" y="35"/>
                  </a:moveTo>
                  <a:cubicBezTo>
                    <a:pt x="33" y="7"/>
                    <a:pt x="33" y="7"/>
                    <a:pt x="33" y="7"/>
                  </a:cubicBezTo>
                  <a:cubicBezTo>
                    <a:pt x="25" y="0"/>
                    <a:pt x="12" y="0"/>
                    <a:pt x="5" y="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8" y="55"/>
                    <a:pt x="68" y="43"/>
                    <a:pt x="61" y="35"/>
                  </a:cubicBezTo>
                  <a:close/>
                  <a:moveTo>
                    <a:pt x="61" y="35"/>
                  </a:moveTo>
                  <a:cubicBezTo>
                    <a:pt x="61" y="35"/>
                    <a:pt x="61" y="35"/>
                    <a:pt x="61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091B772-068D-5BFA-F825-9BA42CD133AE}"/>
              </a:ext>
            </a:extLst>
          </p:cNvPr>
          <p:cNvSpPr txBox="1"/>
          <p:nvPr userDrawn="1"/>
        </p:nvSpPr>
        <p:spPr>
          <a:xfrm>
            <a:off x="5814314" y="2889914"/>
            <a:ext cx="2616002" cy="2110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Bodoni 72 Book" charset="0"/>
                <a:cs typeface="Bodoni 72 Book" charset="0"/>
              </a:rPr>
              <a:t>contact@unityone.ai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C4FA60-6F13-D7DD-0647-B0B4818DB994}"/>
              </a:ext>
            </a:extLst>
          </p:cNvPr>
          <p:cNvCxnSpPr>
            <a:cxnSpLocks/>
          </p:cNvCxnSpPr>
          <p:nvPr userDrawn="1"/>
        </p:nvCxnSpPr>
        <p:spPr>
          <a:xfrm>
            <a:off x="5682215" y="2817583"/>
            <a:ext cx="0" cy="355747"/>
          </a:xfrm>
          <a:prstGeom prst="line">
            <a:avLst/>
          </a:prstGeom>
          <a:ln w="254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CE4D15-6875-263B-8E0A-DD36F225D428}"/>
              </a:ext>
            </a:extLst>
          </p:cNvPr>
          <p:cNvGrpSpPr/>
          <p:nvPr userDrawn="1"/>
        </p:nvGrpSpPr>
        <p:grpSpPr>
          <a:xfrm>
            <a:off x="5238725" y="2880557"/>
            <a:ext cx="303298" cy="229800"/>
            <a:chOff x="4491038" y="3808413"/>
            <a:chExt cx="517525" cy="392113"/>
          </a:xfrm>
          <a:solidFill>
            <a:schemeClr val="accent1"/>
          </a:solidFill>
        </p:grpSpPr>
        <p:sp>
          <p:nvSpPr>
            <p:cNvPr id="14" name="Freeform 42">
              <a:extLst>
                <a:ext uri="{FF2B5EF4-FFF2-40B4-BE49-F238E27FC236}">
                  <a16:creationId xmlns:a16="http://schemas.microsoft.com/office/drawing/2014/main" id="{0A0DE3BD-EE23-81B3-6AE0-3BF366964B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7388" y="3808413"/>
              <a:ext cx="508000" cy="239713"/>
            </a:xfrm>
            <a:custGeom>
              <a:avLst/>
              <a:gdLst>
                <a:gd name="T0" fmla="*/ 2 w 262"/>
                <a:gd name="T1" fmla="*/ 16 h 122"/>
                <a:gd name="T2" fmla="*/ 122 w 262"/>
                <a:gd name="T3" fmla="*/ 119 h 122"/>
                <a:gd name="T4" fmla="*/ 131 w 262"/>
                <a:gd name="T5" fmla="*/ 122 h 122"/>
                <a:gd name="T6" fmla="*/ 139 w 262"/>
                <a:gd name="T7" fmla="*/ 119 h 122"/>
                <a:gd name="T8" fmla="*/ 259 w 262"/>
                <a:gd name="T9" fmla="*/ 16 h 122"/>
                <a:gd name="T10" fmla="*/ 260 w 262"/>
                <a:gd name="T11" fmla="*/ 8 h 122"/>
                <a:gd name="T12" fmla="*/ 242 w 262"/>
                <a:gd name="T13" fmla="*/ 0 h 122"/>
                <a:gd name="T14" fmla="*/ 19 w 262"/>
                <a:gd name="T15" fmla="*/ 0 h 122"/>
                <a:gd name="T16" fmla="*/ 1 w 262"/>
                <a:gd name="T17" fmla="*/ 8 h 122"/>
                <a:gd name="T18" fmla="*/ 2 w 262"/>
                <a:gd name="T19" fmla="*/ 16 h 122"/>
                <a:gd name="T20" fmla="*/ 2 w 262"/>
                <a:gd name="T21" fmla="*/ 16 h 122"/>
                <a:gd name="T22" fmla="*/ 2 w 262"/>
                <a:gd name="T23" fmla="*/ 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2" h="122">
                  <a:moveTo>
                    <a:pt x="2" y="16"/>
                  </a:moveTo>
                  <a:cubicBezTo>
                    <a:pt x="39" y="47"/>
                    <a:pt x="104" y="102"/>
                    <a:pt x="122" y="119"/>
                  </a:cubicBezTo>
                  <a:cubicBezTo>
                    <a:pt x="125" y="121"/>
                    <a:pt x="128" y="122"/>
                    <a:pt x="131" y="122"/>
                  </a:cubicBezTo>
                  <a:cubicBezTo>
                    <a:pt x="133" y="122"/>
                    <a:pt x="136" y="121"/>
                    <a:pt x="139" y="119"/>
                  </a:cubicBezTo>
                  <a:cubicBezTo>
                    <a:pt x="158" y="102"/>
                    <a:pt x="222" y="47"/>
                    <a:pt x="259" y="16"/>
                  </a:cubicBezTo>
                  <a:cubicBezTo>
                    <a:pt x="261" y="14"/>
                    <a:pt x="262" y="11"/>
                    <a:pt x="260" y="8"/>
                  </a:cubicBezTo>
                  <a:cubicBezTo>
                    <a:pt x="255" y="3"/>
                    <a:pt x="249" y="0"/>
                    <a:pt x="242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2" y="0"/>
                    <a:pt x="6" y="3"/>
                    <a:pt x="1" y="8"/>
                  </a:cubicBezTo>
                  <a:cubicBezTo>
                    <a:pt x="0" y="11"/>
                    <a:pt x="0" y="14"/>
                    <a:pt x="2" y="16"/>
                  </a:cubicBezTo>
                  <a:close/>
                  <a:moveTo>
                    <a:pt x="2" y="16"/>
                  </a:moveTo>
                  <a:cubicBezTo>
                    <a:pt x="2" y="16"/>
                    <a:pt x="2" y="16"/>
                    <a:pt x="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" name="Freeform 43">
              <a:extLst>
                <a:ext uri="{FF2B5EF4-FFF2-40B4-BE49-F238E27FC236}">
                  <a16:creationId xmlns:a16="http://schemas.microsoft.com/office/drawing/2014/main" id="{EF8AA34A-C55E-F6A1-77B3-0178972881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3938" y="3871913"/>
              <a:ext cx="174625" cy="273050"/>
            </a:xfrm>
            <a:custGeom>
              <a:avLst/>
              <a:gdLst>
                <a:gd name="T0" fmla="*/ 87 w 90"/>
                <a:gd name="T1" fmla="*/ 1 h 139"/>
                <a:gd name="T2" fmla="*/ 81 w 90"/>
                <a:gd name="T3" fmla="*/ 2 h 139"/>
                <a:gd name="T4" fmla="*/ 2 w 90"/>
                <a:gd name="T5" fmla="*/ 70 h 139"/>
                <a:gd name="T6" fmla="*/ 0 w 90"/>
                <a:gd name="T7" fmla="*/ 74 h 139"/>
                <a:gd name="T8" fmla="*/ 2 w 90"/>
                <a:gd name="T9" fmla="*/ 78 h 139"/>
                <a:gd name="T10" fmla="*/ 82 w 90"/>
                <a:gd name="T11" fmla="*/ 138 h 139"/>
                <a:gd name="T12" fmla="*/ 85 w 90"/>
                <a:gd name="T13" fmla="*/ 139 h 139"/>
                <a:gd name="T14" fmla="*/ 87 w 90"/>
                <a:gd name="T15" fmla="*/ 138 h 139"/>
                <a:gd name="T16" fmla="*/ 90 w 90"/>
                <a:gd name="T17" fmla="*/ 133 h 139"/>
                <a:gd name="T18" fmla="*/ 90 w 90"/>
                <a:gd name="T19" fmla="*/ 6 h 139"/>
                <a:gd name="T20" fmla="*/ 87 w 90"/>
                <a:gd name="T21" fmla="*/ 1 h 139"/>
                <a:gd name="T22" fmla="*/ 87 w 90"/>
                <a:gd name="T23" fmla="*/ 1 h 139"/>
                <a:gd name="T24" fmla="*/ 87 w 90"/>
                <a:gd name="T25" fmla="*/ 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139">
                  <a:moveTo>
                    <a:pt x="87" y="1"/>
                  </a:moveTo>
                  <a:cubicBezTo>
                    <a:pt x="85" y="0"/>
                    <a:pt x="83" y="0"/>
                    <a:pt x="81" y="2"/>
                  </a:cubicBezTo>
                  <a:cubicBezTo>
                    <a:pt x="57" y="22"/>
                    <a:pt x="26" y="49"/>
                    <a:pt x="2" y="70"/>
                  </a:cubicBezTo>
                  <a:cubicBezTo>
                    <a:pt x="0" y="71"/>
                    <a:pt x="0" y="72"/>
                    <a:pt x="0" y="74"/>
                  </a:cubicBezTo>
                  <a:cubicBezTo>
                    <a:pt x="0" y="76"/>
                    <a:pt x="0" y="77"/>
                    <a:pt x="2" y="78"/>
                  </a:cubicBezTo>
                  <a:cubicBezTo>
                    <a:pt x="24" y="96"/>
                    <a:pt x="57" y="120"/>
                    <a:pt x="82" y="138"/>
                  </a:cubicBezTo>
                  <a:cubicBezTo>
                    <a:pt x="83" y="139"/>
                    <a:pt x="84" y="139"/>
                    <a:pt x="85" y="139"/>
                  </a:cubicBezTo>
                  <a:cubicBezTo>
                    <a:pt x="86" y="139"/>
                    <a:pt x="87" y="139"/>
                    <a:pt x="87" y="138"/>
                  </a:cubicBezTo>
                  <a:cubicBezTo>
                    <a:pt x="89" y="137"/>
                    <a:pt x="90" y="135"/>
                    <a:pt x="90" y="133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90" y="4"/>
                    <a:pt x="89" y="2"/>
                    <a:pt x="87" y="1"/>
                  </a:cubicBezTo>
                  <a:close/>
                  <a:moveTo>
                    <a:pt x="87" y="1"/>
                  </a:moveTo>
                  <a:cubicBezTo>
                    <a:pt x="87" y="1"/>
                    <a:pt x="87" y="1"/>
                    <a:pt x="87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" name="Freeform 44">
              <a:extLst>
                <a:ext uri="{FF2B5EF4-FFF2-40B4-BE49-F238E27FC236}">
                  <a16:creationId xmlns:a16="http://schemas.microsoft.com/office/drawing/2014/main" id="{372FFB7E-8026-AC2A-39D5-90221A7A3C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1038" y="3871913"/>
              <a:ext cx="176213" cy="273050"/>
            </a:xfrm>
            <a:custGeom>
              <a:avLst/>
              <a:gdLst>
                <a:gd name="T0" fmla="*/ 8 w 91"/>
                <a:gd name="T1" fmla="*/ 138 h 139"/>
                <a:gd name="T2" fmla="*/ 88 w 91"/>
                <a:gd name="T3" fmla="*/ 78 h 139"/>
                <a:gd name="T4" fmla="*/ 91 w 91"/>
                <a:gd name="T5" fmla="*/ 74 h 139"/>
                <a:gd name="T6" fmla="*/ 89 w 91"/>
                <a:gd name="T7" fmla="*/ 70 h 139"/>
                <a:gd name="T8" fmla="*/ 9 w 91"/>
                <a:gd name="T9" fmla="*/ 2 h 139"/>
                <a:gd name="T10" fmla="*/ 3 w 91"/>
                <a:gd name="T11" fmla="*/ 1 h 139"/>
                <a:gd name="T12" fmla="*/ 0 w 91"/>
                <a:gd name="T13" fmla="*/ 6 h 139"/>
                <a:gd name="T14" fmla="*/ 0 w 91"/>
                <a:gd name="T15" fmla="*/ 133 h 139"/>
                <a:gd name="T16" fmla="*/ 3 w 91"/>
                <a:gd name="T17" fmla="*/ 138 h 139"/>
                <a:gd name="T18" fmla="*/ 5 w 91"/>
                <a:gd name="T19" fmla="*/ 139 h 139"/>
                <a:gd name="T20" fmla="*/ 8 w 91"/>
                <a:gd name="T21" fmla="*/ 138 h 139"/>
                <a:gd name="T22" fmla="*/ 8 w 91"/>
                <a:gd name="T23" fmla="*/ 138 h 139"/>
                <a:gd name="T24" fmla="*/ 8 w 91"/>
                <a:gd name="T25" fmla="*/ 1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39">
                  <a:moveTo>
                    <a:pt x="8" y="138"/>
                  </a:moveTo>
                  <a:cubicBezTo>
                    <a:pt x="33" y="120"/>
                    <a:pt x="66" y="96"/>
                    <a:pt x="88" y="78"/>
                  </a:cubicBezTo>
                  <a:cubicBezTo>
                    <a:pt x="90" y="77"/>
                    <a:pt x="90" y="76"/>
                    <a:pt x="91" y="74"/>
                  </a:cubicBezTo>
                  <a:cubicBezTo>
                    <a:pt x="91" y="72"/>
                    <a:pt x="90" y="71"/>
                    <a:pt x="89" y="70"/>
                  </a:cubicBezTo>
                  <a:cubicBezTo>
                    <a:pt x="65" y="49"/>
                    <a:pt x="33" y="22"/>
                    <a:pt x="9" y="2"/>
                  </a:cubicBezTo>
                  <a:cubicBezTo>
                    <a:pt x="7" y="0"/>
                    <a:pt x="5" y="0"/>
                    <a:pt x="3" y="1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5"/>
                    <a:pt x="1" y="137"/>
                    <a:pt x="3" y="138"/>
                  </a:cubicBezTo>
                  <a:cubicBezTo>
                    <a:pt x="3" y="139"/>
                    <a:pt x="4" y="139"/>
                    <a:pt x="5" y="139"/>
                  </a:cubicBezTo>
                  <a:cubicBezTo>
                    <a:pt x="6" y="139"/>
                    <a:pt x="8" y="139"/>
                    <a:pt x="8" y="138"/>
                  </a:cubicBezTo>
                  <a:close/>
                  <a:moveTo>
                    <a:pt x="8" y="138"/>
                  </a:moveTo>
                  <a:cubicBezTo>
                    <a:pt x="8" y="138"/>
                    <a:pt x="8" y="138"/>
                    <a:pt x="8" y="1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7" name="Freeform 45">
              <a:extLst>
                <a:ext uri="{FF2B5EF4-FFF2-40B4-BE49-F238E27FC236}">
                  <a16:creationId xmlns:a16="http://schemas.microsoft.com/office/drawing/2014/main" id="{E11D14C6-B4B7-D6E8-E955-04BC6D6192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8975" y="4033838"/>
              <a:ext cx="501650" cy="166688"/>
            </a:xfrm>
            <a:custGeom>
              <a:avLst/>
              <a:gdLst>
                <a:gd name="T0" fmla="*/ 257 w 259"/>
                <a:gd name="T1" fmla="*/ 70 h 85"/>
                <a:gd name="T2" fmla="*/ 165 w 259"/>
                <a:gd name="T3" fmla="*/ 1 h 85"/>
                <a:gd name="T4" fmla="*/ 157 w 259"/>
                <a:gd name="T5" fmla="*/ 1 h 85"/>
                <a:gd name="T6" fmla="*/ 145 w 259"/>
                <a:gd name="T7" fmla="*/ 12 h 85"/>
                <a:gd name="T8" fmla="*/ 114 w 259"/>
                <a:gd name="T9" fmla="*/ 12 h 85"/>
                <a:gd name="T10" fmla="*/ 102 w 259"/>
                <a:gd name="T11" fmla="*/ 1 h 85"/>
                <a:gd name="T12" fmla="*/ 95 w 259"/>
                <a:gd name="T13" fmla="*/ 1 h 85"/>
                <a:gd name="T14" fmla="*/ 2 w 259"/>
                <a:gd name="T15" fmla="*/ 70 h 85"/>
                <a:gd name="T16" fmla="*/ 0 w 259"/>
                <a:gd name="T17" fmla="*/ 74 h 85"/>
                <a:gd name="T18" fmla="*/ 2 w 259"/>
                <a:gd name="T19" fmla="*/ 78 h 85"/>
                <a:gd name="T20" fmla="*/ 18 w 259"/>
                <a:gd name="T21" fmla="*/ 85 h 85"/>
                <a:gd name="T22" fmla="*/ 241 w 259"/>
                <a:gd name="T23" fmla="*/ 85 h 85"/>
                <a:gd name="T24" fmla="*/ 257 w 259"/>
                <a:gd name="T25" fmla="*/ 78 h 85"/>
                <a:gd name="T26" fmla="*/ 259 w 259"/>
                <a:gd name="T27" fmla="*/ 74 h 85"/>
                <a:gd name="T28" fmla="*/ 257 w 259"/>
                <a:gd name="T29" fmla="*/ 70 h 85"/>
                <a:gd name="T30" fmla="*/ 257 w 259"/>
                <a:gd name="T31" fmla="*/ 70 h 85"/>
                <a:gd name="T32" fmla="*/ 257 w 259"/>
                <a:gd name="T33" fmla="*/ 7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9" h="85">
                  <a:moveTo>
                    <a:pt x="257" y="70"/>
                  </a:moveTo>
                  <a:cubicBezTo>
                    <a:pt x="233" y="53"/>
                    <a:pt x="190" y="22"/>
                    <a:pt x="165" y="1"/>
                  </a:cubicBezTo>
                  <a:cubicBezTo>
                    <a:pt x="162" y="0"/>
                    <a:pt x="159" y="0"/>
                    <a:pt x="157" y="1"/>
                  </a:cubicBezTo>
                  <a:cubicBezTo>
                    <a:pt x="152" y="6"/>
                    <a:pt x="148" y="10"/>
                    <a:pt x="145" y="12"/>
                  </a:cubicBezTo>
                  <a:cubicBezTo>
                    <a:pt x="136" y="20"/>
                    <a:pt x="123" y="20"/>
                    <a:pt x="114" y="12"/>
                  </a:cubicBezTo>
                  <a:cubicBezTo>
                    <a:pt x="111" y="9"/>
                    <a:pt x="107" y="6"/>
                    <a:pt x="102" y="1"/>
                  </a:cubicBezTo>
                  <a:cubicBezTo>
                    <a:pt x="100" y="0"/>
                    <a:pt x="97" y="0"/>
                    <a:pt x="95" y="1"/>
                  </a:cubicBezTo>
                  <a:cubicBezTo>
                    <a:pt x="69" y="22"/>
                    <a:pt x="26" y="53"/>
                    <a:pt x="2" y="70"/>
                  </a:cubicBezTo>
                  <a:cubicBezTo>
                    <a:pt x="1" y="71"/>
                    <a:pt x="0" y="72"/>
                    <a:pt x="0" y="74"/>
                  </a:cubicBezTo>
                  <a:cubicBezTo>
                    <a:pt x="0" y="76"/>
                    <a:pt x="1" y="77"/>
                    <a:pt x="2" y="78"/>
                  </a:cubicBezTo>
                  <a:cubicBezTo>
                    <a:pt x="6" y="83"/>
                    <a:pt x="12" y="85"/>
                    <a:pt x="18" y="85"/>
                  </a:cubicBezTo>
                  <a:cubicBezTo>
                    <a:pt x="241" y="85"/>
                    <a:pt x="241" y="85"/>
                    <a:pt x="241" y="85"/>
                  </a:cubicBezTo>
                  <a:cubicBezTo>
                    <a:pt x="247" y="85"/>
                    <a:pt x="253" y="83"/>
                    <a:pt x="257" y="78"/>
                  </a:cubicBezTo>
                  <a:cubicBezTo>
                    <a:pt x="259" y="77"/>
                    <a:pt x="259" y="76"/>
                    <a:pt x="259" y="74"/>
                  </a:cubicBezTo>
                  <a:cubicBezTo>
                    <a:pt x="259" y="72"/>
                    <a:pt x="258" y="71"/>
                    <a:pt x="257" y="70"/>
                  </a:cubicBezTo>
                  <a:close/>
                  <a:moveTo>
                    <a:pt x="257" y="70"/>
                  </a:moveTo>
                  <a:cubicBezTo>
                    <a:pt x="257" y="70"/>
                    <a:pt x="257" y="70"/>
                    <a:pt x="257" y="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85BB0AA-C7A4-7B21-0885-A8A1BA05E56F}"/>
              </a:ext>
            </a:extLst>
          </p:cNvPr>
          <p:cNvSpPr txBox="1"/>
          <p:nvPr userDrawn="1"/>
        </p:nvSpPr>
        <p:spPr>
          <a:xfrm>
            <a:off x="5798352" y="3644173"/>
            <a:ext cx="3639309" cy="2110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Bodoni 72 Book" charset="0"/>
                <a:cs typeface="Bodoni 72 Book" charset="0"/>
              </a:rPr>
              <a:t>San Francisco, CA 94124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04591B-159B-9BE9-1A45-809F138A9DD5}"/>
              </a:ext>
            </a:extLst>
          </p:cNvPr>
          <p:cNvCxnSpPr>
            <a:cxnSpLocks/>
          </p:cNvCxnSpPr>
          <p:nvPr userDrawn="1"/>
        </p:nvCxnSpPr>
        <p:spPr>
          <a:xfrm>
            <a:off x="5666253" y="3571841"/>
            <a:ext cx="0" cy="355747"/>
          </a:xfrm>
          <a:prstGeom prst="line">
            <a:avLst/>
          </a:prstGeom>
          <a:ln w="254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46">
            <a:extLst>
              <a:ext uri="{FF2B5EF4-FFF2-40B4-BE49-F238E27FC236}">
                <a16:creationId xmlns:a16="http://schemas.microsoft.com/office/drawing/2014/main" id="{13CA6B38-A76C-034B-A90D-0780677392C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238725" y="3559473"/>
            <a:ext cx="271374" cy="380482"/>
          </a:xfrm>
          <a:custGeom>
            <a:avLst/>
            <a:gdLst>
              <a:gd name="T0" fmla="*/ 80 w 159"/>
              <a:gd name="T1" fmla="*/ 0 h 220"/>
              <a:gd name="T2" fmla="*/ 0 w 159"/>
              <a:gd name="T3" fmla="*/ 79 h 220"/>
              <a:gd name="T4" fmla="*/ 74 w 159"/>
              <a:gd name="T5" fmla="*/ 217 h 220"/>
              <a:gd name="T6" fmla="*/ 85 w 159"/>
              <a:gd name="T7" fmla="*/ 217 h 220"/>
              <a:gd name="T8" fmla="*/ 159 w 159"/>
              <a:gd name="T9" fmla="*/ 79 h 220"/>
              <a:gd name="T10" fmla="*/ 80 w 159"/>
              <a:gd name="T11" fmla="*/ 0 h 220"/>
              <a:gd name="T12" fmla="*/ 80 w 159"/>
              <a:gd name="T13" fmla="*/ 119 h 220"/>
              <a:gd name="T14" fmla="*/ 40 w 159"/>
              <a:gd name="T15" fmla="*/ 79 h 220"/>
              <a:gd name="T16" fmla="*/ 80 w 159"/>
              <a:gd name="T17" fmla="*/ 39 h 220"/>
              <a:gd name="T18" fmla="*/ 120 w 159"/>
              <a:gd name="T19" fmla="*/ 79 h 220"/>
              <a:gd name="T20" fmla="*/ 80 w 159"/>
              <a:gd name="T21" fmla="*/ 119 h 220"/>
              <a:gd name="T22" fmla="*/ 80 w 159"/>
              <a:gd name="T23" fmla="*/ 119 h 220"/>
              <a:gd name="T24" fmla="*/ 80 w 159"/>
              <a:gd name="T25" fmla="*/ 119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9" h="220">
                <a:moveTo>
                  <a:pt x="80" y="0"/>
                </a:moveTo>
                <a:cubicBezTo>
                  <a:pt x="36" y="0"/>
                  <a:pt x="0" y="35"/>
                  <a:pt x="0" y="79"/>
                </a:cubicBezTo>
                <a:cubicBezTo>
                  <a:pt x="0" y="134"/>
                  <a:pt x="71" y="213"/>
                  <a:pt x="74" y="217"/>
                </a:cubicBezTo>
                <a:cubicBezTo>
                  <a:pt x="77" y="220"/>
                  <a:pt x="82" y="220"/>
                  <a:pt x="85" y="217"/>
                </a:cubicBezTo>
                <a:cubicBezTo>
                  <a:pt x="88" y="213"/>
                  <a:pt x="159" y="134"/>
                  <a:pt x="159" y="79"/>
                </a:cubicBezTo>
                <a:cubicBezTo>
                  <a:pt x="159" y="35"/>
                  <a:pt x="124" y="0"/>
                  <a:pt x="80" y="0"/>
                </a:cubicBezTo>
                <a:close/>
                <a:moveTo>
                  <a:pt x="80" y="119"/>
                </a:moveTo>
                <a:cubicBezTo>
                  <a:pt x="58" y="119"/>
                  <a:pt x="40" y="101"/>
                  <a:pt x="40" y="79"/>
                </a:cubicBezTo>
                <a:cubicBezTo>
                  <a:pt x="40" y="57"/>
                  <a:pt x="58" y="39"/>
                  <a:pt x="80" y="39"/>
                </a:cubicBezTo>
                <a:cubicBezTo>
                  <a:pt x="102" y="39"/>
                  <a:pt x="120" y="57"/>
                  <a:pt x="120" y="79"/>
                </a:cubicBezTo>
                <a:cubicBezTo>
                  <a:pt x="120" y="101"/>
                  <a:pt x="102" y="119"/>
                  <a:pt x="80" y="119"/>
                </a:cubicBezTo>
                <a:close/>
                <a:moveTo>
                  <a:pt x="80" y="119"/>
                </a:moveTo>
                <a:cubicBezTo>
                  <a:pt x="80" y="119"/>
                  <a:pt x="80" y="119"/>
                  <a:pt x="80" y="119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47" name="Picture 46" descr="A handshake of a robot and a person&#10;&#10;AI-generated content may be incorrect.">
            <a:extLst>
              <a:ext uri="{FF2B5EF4-FFF2-40B4-BE49-F238E27FC236}">
                <a16:creationId xmlns:a16="http://schemas.microsoft.com/office/drawing/2014/main" id="{C1123DB7-C651-49C0-825D-B77F73316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5" r="23315"/>
          <a:stretch>
            <a:fillRect/>
          </a:stretch>
        </p:blipFill>
        <p:spPr>
          <a:xfrm>
            <a:off x="788399" y="0"/>
            <a:ext cx="4149362" cy="5184594"/>
          </a:xfrm>
          <a:custGeom>
            <a:avLst/>
            <a:gdLst>
              <a:gd name="connsiteX0" fmla="*/ 5995 w 4149362"/>
              <a:gd name="connsiteY0" fmla="*/ 0 h 5184594"/>
              <a:gd name="connsiteX1" fmla="*/ 4143367 w 4149362"/>
              <a:gd name="connsiteY1" fmla="*/ 0 h 5184594"/>
              <a:gd name="connsiteX2" fmla="*/ 4149362 w 4149362"/>
              <a:gd name="connsiteY2" fmla="*/ 110740 h 5184594"/>
              <a:gd name="connsiteX3" fmla="*/ 4149362 w 4149362"/>
              <a:gd name="connsiteY3" fmla="*/ 3249407 h 5184594"/>
              <a:gd name="connsiteX4" fmla="*/ 2074682 w 4149362"/>
              <a:gd name="connsiteY4" fmla="*/ 5184594 h 5184594"/>
              <a:gd name="connsiteX5" fmla="*/ 0 w 4149362"/>
              <a:gd name="connsiteY5" fmla="*/ 3249407 h 5184594"/>
              <a:gd name="connsiteX6" fmla="*/ 0 w 4149362"/>
              <a:gd name="connsiteY6" fmla="*/ 110740 h 518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49362" h="5184594">
                <a:moveTo>
                  <a:pt x="5995" y="0"/>
                </a:moveTo>
                <a:lnTo>
                  <a:pt x="4143367" y="0"/>
                </a:lnTo>
                <a:lnTo>
                  <a:pt x="4149362" y="110740"/>
                </a:lnTo>
                <a:lnTo>
                  <a:pt x="4149362" y="3249407"/>
                </a:lnTo>
                <a:cubicBezTo>
                  <a:pt x="4149362" y="4318181"/>
                  <a:pt x="3220496" y="5184594"/>
                  <a:pt x="2074682" y="5184594"/>
                </a:cubicBezTo>
                <a:cubicBezTo>
                  <a:pt x="928867" y="5184594"/>
                  <a:pt x="0" y="4318181"/>
                  <a:pt x="0" y="3249407"/>
                </a:cubicBezTo>
                <a:lnTo>
                  <a:pt x="0" y="11074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40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D386F2-5D6F-1838-38EF-3175F6C579C2}"/>
              </a:ext>
            </a:extLst>
          </p:cNvPr>
          <p:cNvSpPr/>
          <p:nvPr userDrawn="1"/>
        </p:nvSpPr>
        <p:spPr>
          <a:xfrm>
            <a:off x="0" y="2073798"/>
            <a:ext cx="12192000" cy="2710404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0"/>
                </a:srgbClr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BD402C-0210-9917-0252-8A1261142DC8}"/>
              </a:ext>
            </a:extLst>
          </p:cNvPr>
          <p:cNvSpPr txBox="1"/>
          <p:nvPr userDrawn="1"/>
        </p:nvSpPr>
        <p:spPr>
          <a:xfrm>
            <a:off x="2449509" y="2839723"/>
            <a:ext cx="7292983" cy="117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600" b="1" i="0" u="none" strike="noStrike" kern="1200" cap="none" spc="0" normalizeH="0" baseline="0" noProof="0" dirty="0">
                <a:ln w="25400"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Segoe UI Black" panose="020B0A02040204020203" pitchFamily="34" charset="0"/>
                <a:cs typeface="+mn-cs"/>
              </a:rPr>
              <a:t>THANK YOU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4CE72B-28AD-CD83-B625-5030829EBA0E}"/>
              </a:ext>
            </a:extLst>
          </p:cNvPr>
          <p:cNvGrpSpPr/>
          <p:nvPr userDrawn="1"/>
        </p:nvGrpSpPr>
        <p:grpSpPr>
          <a:xfrm>
            <a:off x="-722810" y="108454"/>
            <a:ext cx="2540068" cy="2542050"/>
            <a:chOff x="5076825" y="2411413"/>
            <a:chExt cx="2035175" cy="2036763"/>
          </a:xfrm>
          <a:solidFill>
            <a:schemeClr val="bg1"/>
          </a:solidFill>
        </p:grpSpPr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B755839E-1E23-6FA4-804C-C86F40474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3008313"/>
              <a:ext cx="1317625" cy="1374775"/>
            </a:xfrm>
            <a:custGeom>
              <a:avLst/>
              <a:gdLst>
                <a:gd name="T0" fmla="*/ 3 w 348"/>
                <a:gd name="T1" fmla="*/ 0 h 363"/>
                <a:gd name="T2" fmla="*/ 3 w 348"/>
                <a:gd name="T3" fmla="*/ 2 h 363"/>
                <a:gd name="T4" fmla="*/ 5 w 348"/>
                <a:gd name="T5" fmla="*/ 18 h 363"/>
                <a:gd name="T6" fmla="*/ 331 w 348"/>
                <a:gd name="T7" fmla="*/ 359 h 363"/>
                <a:gd name="T8" fmla="*/ 341 w 348"/>
                <a:gd name="T9" fmla="*/ 363 h 363"/>
                <a:gd name="T10" fmla="*/ 346 w 348"/>
                <a:gd name="T11" fmla="*/ 362 h 363"/>
                <a:gd name="T12" fmla="*/ 348 w 348"/>
                <a:gd name="T13" fmla="*/ 361 h 363"/>
                <a:gd name="T14" fmla="*/ 3 w 348"/>
                <a:gd name="T1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8" h="363">
                  <a:moveTo>
                    <a:pt x="3" y="0"/>
                  </a:moveTo>
                  <a:cubicBezTo>
                    <a:pt x="3" y="1"/>
                    <a:pt x="3" y="1"/>
                    <a:pt x="3" y="2"/>
                  </a:cubicBezTo>
                  <a:cubicBezTo>
                    <a:pt x="0" y="7"/>
                    <a:pt x="1" y="13"/>
                    <a:pt x="5" y="18"/>
                  </a:cubicBezTo>
                  <a:cubicBezTo>
                    <a:pt x="331" y="359"/>
                    <a:pt x="331" y="359"/>
                    <a:pt x="331" y="359"/>
                  </a:cubicBezTo>
                  <a:cubicBezTo>
                    <a:pt x="334" y="361"/>
                    <a:pt x="337" y="363"/>
                    <a:pt x="341" y="363"/>
                  </a:cubicBezTo>
                  <a:cubicBezTo>
                    <a:pt x="343" y="363"/>
                    <a:pt x="344" y="363"/>
                    <a:pt x="346" y="362"/>
                  </a:cubicBezTo>
                  <a:cubicBezTo>
                    <a:pt x="347" y="362"/>
                    <a:pt x="347" y="362"/>
                    <a:pt x="348" y="36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2D61FBF8-9451-B32D-50E7-ECE6F4C37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700" y="2884488"/>
              <a:ext cx="1377950" cy="1438275"/>
            </a:xfrm>
            <a:custGeom>
              <a:avLst/>
              <a:gdLst>
                <a:gd name="T0" fmla="*/ 3 w 364"/>
                <a:gd name="T1" fmla="*/ 0 h 380"/>
                <a:gd name="T2" fmla="*/ 3 w 364"/>
                <a:gd name="T3" fmla="*/ 0 h 380"/>
                <a:gd name="T4" fmla="*/ 5 w 364"/>
                <a:gd name="T5" fmla="*/ 17 h 380"/>
                <a:gd name="T6" fmla="*/ 347 w 364"/>
                <a:gd name="T7" fmla="*/ 376 h 380"/>
                <a:gd name="T8" fmla="*/ 357 w 364"/>
                <a:gd name="T9" fmla="*/ 380 h 380"/>
                <a:gd name="T10" fmla="*/ 364 w 364"/>
                <a:gd name="T11" fmla="*/ 378 h 380"/>
                <a:gd name="T12" fmla="*/ 364 w 364"/>
                <a:gd name="T13" fmla="*/ 378 h 380"/>
                <a:gd name="T14" fmla="*/ 3 w 364"/>
                <a:gd name="T15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380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5"/>
                    <a:pt x="1" y="12"/>
                    <a:pt x="5" y="17"/>
                  </a:cubicBezTo>
                  <a:cubicBezTo>
                    <a:pt x="347" y="376"/>
                    <a:pt x="347" y="376"/>
                    <a:pt x="347" y="376"/>
                  </a:cubicBezTo>
                  <a:cubicBezTo>
                    <a:pt x="350" y="378"/>
                    <a:pt x="353" y="380"/>
                    <a:pt x="357" y="380"/>
                  </a:cubicBezTo>
                  <a:cubicBezTo>
                    <a:pt x="359" y="380"/>
                    <a:pt x="362" y="379"/>
                    <a:pt x="364" y="378"/>
                  </a:cubicBezTo>
                  <a:cubicBezTo>
                    <a:pt x="364" y="378"/>
                    <a:pt x="364" y="378"/>
                    <a:pt x="364" y="378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F0F61186-BA7F-CC93-72F6-208F87037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2773363"/>
              <a:ext cx="1422400" cy="1489075"/>
            </a:xfrm>
            <a:custGeom>
              <a:avLst/>
              <a:gdLst>
                <a:gd name="T0" fmla="*/ 7 w 376"/>
                <a:gd name="T1" fmla="*/ 0 h 393"/>
                <a:gd name="T2" fmla="*/ 0 w 376"/>
                <a:gd name="T3" fmla="*/ 8 h 393"/>
                <a:gd name="T4" fmla="*/ 368 w 376"/>
                <a:gd name="T5" fmla="*/ 393 h 393"/>
                <a:gd name="T6" fmla="*/ 376 w 376"/>
                <a:gd name="T7" fmla="*/ 387 h 393"/>
                <a:gd name="T8" fmla="*/ 7 w 376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393">
                  <a:moveTo>
                    <a:pt x="7" y="0"/>
                  </a:moveTo>
                  <a:cubicBezTo>
                    <a:pt x="5" y="2"/>
                    <a:pt x="2" y="5"/>
                    <a:pt x="0" y="8"/>
                  </a:cubicBezTo>
                  <a:cubicBezTo>
                    <a:pt x="368" y="393"/>
                    <a:pt x="368" y="393"/>
                    <a:pt x="368" y="393"/>
                  </a:cubicBezTo>
                  <a:cubicBezTo>
                    <a:pt x="371" y="391"/>
                    <a:pt x="374" y="389"/>
                    <a:pt x="376" y="387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00" name="Freeform 28">
              <a:extLst>
                <a:ext uri="{FF2B5EF4-FFF2-40B4-BE49-F238E27FC236}">
                  <a16:creationId xmlns:a16="http://schemas.microsoft.com/office/drawing/2014/main" id="{0724A308-C7C1-48D3-F5AC-7B372FC08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316288"/>
              <a:ext cx="1081088" cy="1131888"/>
            </a:xfrm>
            <a:custGeom>
              <a:avLst/>
              <a:gdLst>
                <a:gd name="T0" fmla="*/ 1 w 286"/>
                <a:gd name="T1" fmla="*/ 0 h 299"/>
                <a:gd name="T2" fmla="*/ 1 w 286"/>
                <a:gd name="T3" fmla="*/ 8 h 299"/>
                <a:gd name="T4" fmla="*/ 4 w 286"/>
                <a:gd name="T5" fmla="*/ 19 h 299"/>
                <a:gd name="T6" fmla="*/ 268 w 286"/>
                <a:gd name="T7" fmla="*/ 295 h 299"/>
                <a:gd name="T8" fmla="*/ 278 w 286"/>
                <a:gd name="T9" fmla="*/ 299 h 299"/>
                <a:gd name="T10" fmla="*/ 278 w 286"/>
                <a:gd name="T11" fmla="*/ 299 h 299"/>
                <a:gd name="T12" fmla="*/ 286 w 286"/>
                <a:gd name="T13" fmla="*/ 299 h 299"/>
                <a:gd name="T14" fmla="*/ 1 w 286"/>
                <a:gd name="T15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6" h="299">
                  <a:moveTo>
                    <a:pt x="1" y="0"/>
                  </a:moveTo>
                  <a:cubicBezTo>
                    <a:pt x="1" y="3"/>
                    <a:pt x="1" y="5"/>
                    <a:pt x="1" y="8"/>
                  </a:cubicBezTo>
                  <a:cubicBezTo>
                    <a:pt x="0" y="12"/>
                    <a:pt x="2" y="16"/>
                    <a:pt x="4" y="19"/>
                  </a:cubicBezTo>
                  <a:cubicBezTo>
                    <a:pt x="268" y="295"/>
                    <a:pt x="268" y="295"/>
                    <a:pt x="268" y="295"/>
                  </a:cubicBezTo>
                  <a:cubicBezTo>
                    <a:pt x="270" y="297"/>
                    <a:pt x="274" y="299"/>
                    <a:pt x="278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81" y="299"/>
                    <a:pt x="283" y="299"/>
                    <a:pt x="286" y="299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01" name="Freeform 29">
              <a:extLst>
                <a:ext uri="{FF2B5EF4-FFF2-40B4-BE49-F238E27FC236}">
                  <a16:creationId xmlns:a16="http://schemas.microsoft.com/office/drawing/2014/main" id="{B47DAADE-17B4-FB53-D3C0-17CD4F9F8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213" y="3762375"/>
              <a:ext cx="585788" cy="612775"/>
            </a:xfrm>
            <a:custGeom>
              <a:avLst/>
              <a:gdLst>
                <a:gd name="T0" fmla="*/ 0 w 155"/>
                <a:gd name="T1" fmla="*/ 0 h 162"/>
                <a:gd name="T2" fmla="*/ 10 w 155"/>
                <a:gd name="T3" fmla="*/ 25 h 162"/>
                <a:gd name="T4" fmla="*/ 13 w 155"/>
                <a:gd name="T5" fmla="*/ 29 h 162"/>
                <a:gd name="T6" fmla="*/ 127 w 155"/>
                <a:gd name="T7" fmla="*/ 148 h 162"/>
                <a:gd name="T8" fmla="*/ 131 w 155"/>
                <a:gd name="T9" fmla="*/ 151 h 162"/>
                <a:gd name="T10" fmla="*/ 155 w 155"/>
                <a:gd name="T11" fmla="*/ 162 h 162"/>
                <a:gd name="T12" fmla="*/ 0 w 155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62">
                  <a:moveTo>
                    <a:pt x="0" y="0"/>
                  </a:moveTo>
                  <a:cubicBezTo>
                    <a:pt x="3" y="9"/>
                    <a:pt x="7" y="17"/>
                    <a:pt x="10" y="25"/>
                  </a:cubicBezTo>
                  <a:cubicBezTo>
                    <a:pt x="11" y="26"/>
                    <a:pt x="12" y="28"/>
                    <a:pt x="13" y="29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8" y="149"/>
                    <a:pt x="129" y="150"/>
                    <a:pt x="131" y="151"/>
                  </a:cubicBezTo>
                  <a:cubicBezTo>
                    <a:pt x="139" y="155"/>
                    <a:pt x="147" y="159"/>
                    <a:pt x="155" y="16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02" name="Freeform 30">
              <a:extLst>
                <a:ext uri="{FF2B5EF4-FFF2-40B4-BE49-F238E27FC236}">
                  <a16:creationId xmlns:a16="http://schemas.microsoft.com/office/drawing/2014/main" id="{88BEBB06-A029-1539-8730-9DFD0B17F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225" y="3152775"/>
              <a:ext cx="1222375" cy="1276350"/>
            </a:xfrm>
            <a:custGeom>
              <a:avLst/>
              <a:gdLst>
                <a:gd name="T0" fmla="*/ 3 w 323"/>
                <a:gd name="T1" fmla="*/ 0 h 337"/>
                <a:gd name="T2" fmla="*/ 1 w 323"/>
                <a:gd name="T3" fmla="*/ 4 h 337"/>
                <a:gd name="T4" fmla="*/ 5 w 323"/>
                <a:gd name="T5" fmla="*/ 18 h 337"/>
                <a:gd name="T6" fmla="*/ 305 w 323"/>
                <a:gd name="T7" fmla="*/ 332 h 337"/>
                <a:gd name="T8" fmla="*/ 315 w 323"/>
                <a:gd name="T9" fmla="*/ 337 h 337"/>
                <a:gd name="T10" fmla="*/ 318 w 323"/>
                <a:gd name="T11" fmla="*/ 336 h 337"/>
                <a:gd name="T12" fmla="*/ 323 w 323"/>
                <a:gd name="T13" fmla="*/ 335 h 337"/>
                <a:gd name="T14" fmla="*/ 3 w 323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37">
                  <a:moveTo>
                    <a:pt x="3" y="0"/>
                  </a:moveTo>
                  <a:cubicBezTo>
                    <a:pt x="2" y="1"/>
                    <a:pt x="2" y="3"/>
                    <a:pt x="1" y="4"/>
                  </a:cubicBezTo>
                  <a:cubicBezTo>
                    <a:pt x="0" y="9"/>
                    <a:pt x="2" y="14"/>
                    <a:pt x="5" y="18"/>
                  </a:cubicBezTo>
                  <a:cubicBezTo>
                    <a:pt x="305" y="332"/>
                    <a:pt x="305" y="332"/>
                    <a:pt x="305" y="332"/>
                  </a:cubicBezTo>
                  <a:cubicBezTo>
                    <a:pt x="308" y="335"/>
                    <a:pt x="312" y="337"/>
                    <a:pt x="315" y="337"/>
                  </a:cubicBezTo>
                  <a:cubicBezTo>
                    <a:pt x="316" y="337"/>
                    <a:pt x="317" y="337"/>
                    <a:pt x="318" y="336"/>
                  </a:cubicBezTo>
                  <a:cubicBezTo>
                    <a:pt x="320" y="336"/>
                    <a:pt x="321" y="336"/>
                    <a:pt x="323" y="33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0" name="Freeform 31">
              <a:extLst>
                <a:ext uri="{FF2B5EF4-FFF2-40B4-BE49-F238E27FC236}">
                  <a16:creationId xmlns:a16="http://schemas.microsoft.com/office/drawing/2014/main" id="{282FC708-4CD8-92AE-9D76-2AF3F820D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508375"/>
              <a:ext cx="889000" cy="931863"/>
            </a:xfrm>
            <a:custGeom>
              <a:avLst/>
              <a:gdLst>
                <a:gd name="T0" fmla="*/ 0 w 235"/>
                <a:gd name="T1" fmla="*/ 0 h 246"/>
                <a:gd name="T2" fmla="*/ 2 w 235"/>
                <a:gd name="T3" fmla="*/ 13 h 246"/>
                <a:gd name="T4" fmla="*/ 6 w 235"/>
                <a:gd name="T5" fmla="*/ 21 h 246"/>
                <a:gd name="T6" fmla="*/ 214 w 235"/>
                <a:gd name="T7" fmla="*/ 240 h 246"/>
                <a:gd name="T8" fmla="*/ 222 w 235"/>
                <a:gd name="T9" fmla="*/ 244 h 246"/>
                <a:gd name="T10" fmla="*/ 235 w 235"/>
                <a:gd name="T11" fmla="*/ 246 h 246"/>
                <a:gd name="T12" fmla="*/ 0 w 235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6">
                  <a:moveTo>
                    <a:pt x="0" y="0"/>
                  </a:moveTo>
                  <a:cubicBezTo>
                    <a:pt x="1" y="5"/>
                    <a:pt x="1" y="9"/>
                    <a:pt x="2" y="13"/>
                  </a:cubicBezTo>
                  <a:cubicBezTo>
                    <a:pt x="2" y="16"/>
                    <a:pt x="4" y="19"/>
                    <a:pt x="6" y="21"/>
                  </a:cubicBezTo>
                  <a:cubicBezTo>
                    <a:pt x="214" y="240"/>
                    <a:pt x="214" y="240"/>
                    <a:pt x="214" y="240"/>
                  </a:cubicBezTo>
                  <a:cubicBezTo>
                    <a:pt x="216" y="242"/>
                    <a:pt x="219" y="244"/>
                    <a:pt x="222" y="244"/>
                  </a:cubicBezTo>
                  <a:cubicBezTo>
                    <a:pt x="226" y="245"/>
                    <a:pt x="231" y="246"/>
                    <a:pt x="235" y="24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1" name="Freeform 32">
              <a:extLst>
                <a:ext uri="{FF2B5EF4-FFF2-40B4-BE49-F238E27FC236}">
                  <a16:creationId xmlns:a16="http://schemas.microsoft.com/office/drawing/2014/main" id="{C31E5C96-9F1E-7F45-1E9C-67B929149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3" y="2589213"/>
              <a:ext cx="1419225" cy="1487488"/>
            </a:xfrm>
            <a:custGeom>
              <a:avLst/>
              <a:gdLst>
                <a:gd name="T0" fmla="*/ 8 w 375"/>
                <a:gd name="T1" fmla="*/ 0 h 393"/>
                <a:gd name="T2" fmla="*/ 0 w 375"/>
                <a:gd name="T3" fmla="*/ 6 h 393"/>
                <a:gd name="T4" fmla="*/ 369 w 375"/>
                <a:gd name="T5" fmla="*/ 393 h 393"/>
                <a:gd name="T6" fmla="*/ 375 w 375"/>
                <a:gd name="T7" fmla="*/ 385 h 393"/>
                <a:gd name="T8" fmla="*/ 8 w 375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93">
                  <a:moveTo>
                    <a:pt x="8" y="0"/>
                  </a:moveTo>
                  <a:cubicBezTo>
                    <a:pt x="5" y="2"/>
                    <a:pt x="2" y="4"/>
                    <a:pt x="0" y="6"/>
                  </a:cubicBezTo>
                  <a:cubicBezTo>
                    <a:pt x="369" y="393"/>
                    <a:pt x="369" y="393"/>
                    <a:pt x="369" y="393"/>
                  </a:cubicBezTo>
                  <a:cubicBezTo>
                    <a:pt x="371" y="390"/>
                    <a:pt x="373" y="388"/>
                    <a:pt x="375" y="38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6" name="Freeform 33">
              <a:extLst>
                <a:ext uri="{FF2B5EF4-FFF2-40B4-BE49-F238E27FC236}">
                  <a16:creationId xmlns:a16="http://schemas.microsoft.com/office/drawing/2014/main" id="{1693B925-738B-B6EB-3A3E-D23797091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2422525"/>
              <a:ext cx="866775" cy="908050"/>
            </a:xfrm>
            <a:custGeom>
              <a:avLst/>
              <a:gdLst>
                <a:gd name="T0" fmla="*/ 0 w 229"/>
                <a:gd name="T1" fmla="*/ 0 h 240"/>
                <a:gd name="T2" fmla="*/ 229 w 229"/>
                <a:gd name="T3" fmla="*/ 240 h 240"/>
                <a:gd name="T4" fmla="*/ 227 w 229"/>
                <a:gd name="T5" fmla="*/ 226 h 240"/>
                <a:gd name="T6" fmla="*/ 223 w 229"/>
                <a:gd name="T7" fmla="*/ 219 h 240"/>
                <a:gd name="T8" fmla="*/ 20 w 229"/>
                <a:gd name="T9" fmla="*/ 6 h 240"/>
                <a:gd name="T10" fmla="*/ 13 w 229"/>
                <a:gd name="T11" fmla="*/ 2 h 240"/>
                <a:gd name="T12" fmla="*/ 0 w 229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240">
                  <a:moveTo>
                    <a:pt x="0" y="0"/>
                  </a:moveTo>
                  <a:cubicBezTo>
                    <a:pt x="229" y="240"/>
                    <a:pt x="229" y="240"/>
                    <a:pt x="229" y="240"/>
                  </a:cubicBezTo>
                  <a:cubicBezTo>
                    <a:pt x="228" y="235"/>
                    <a:pt x="228" y="231"/>
                    <a:pt x="227" y="226"/>
                  </a:cubicBezTo>
                  <a:cubicBezTo>
                    <a:pt x="227" y="224"/>
                    <a:pt x="225" y="221"/>
                    <a:pt x="223" y="219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8" y="4"/>
                    <a:pt x="16" y="2"/>
                    <a:pt x="13" y="2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7" name="Freeform 34">
              <a:extLst>
                <a:ext uri="{FF2B5EF4-FFF2-40B4-BE49-F238E27FC236}">
                  <a16:creationId xmlns:a16="http://schemas.microsoft.com/office/drawing/2014/main" id="{D695D16E-6CA2-4F43-09A4-3E2A98B37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225" y="2493963"/>
              <a:ext cx="547688" cy="576263"/>
            </a:xfrm>
            <a:custGeom>
              <a:avLst/>
              <a:gdLst>
                <a:gd name="T0" fmla="*/ 0 w 145"/>
                <a:gd name="T1" fmla="*/ 0 h 152"/>
                <a:gd name="T2" fmla="*/ 145 w 145"/>
                <a:gd name="T3" fmla="*/ 152 h 152"/>
                <a:gd name="T4" fmla="*/ 133 w 145"/>
                <a:gd name="T5" fmla="*/ 125 h 152"/>
                <a:gd name="T6" fmla="*/ 130 w 145"/>
                <a:gd name="T7" fmla="*/ 121 h 152"/>
                <a:gd name="T8" fmla="*/ 29 w 145"/>
                <a:gd name="T9" fmla="*/ 16 h 152"/>
                <a:gd name="T10" fmla="*/ 26 w 145"/>
                <a:gd name="T11" fmla="*/ 13 h 152"/>
                <a:gd name="T12" fmla="*/ 0 w 145"/>
                <a:gd name="T1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52">
                  <a:moveTo>
                    <a:pt x="0" y="0"/>
                  </a:moveTo>
                  <a:cubicBezTo>
                    <a:pt x="145" y="152"/>
                    <a:pt x="145" y="152"/>
                    <a:pt x="145" y="152"/>
                  </a:cubicBezTo>
                  <a:cubicBezTo>
                    <a:pt x="141" y="143"/>
                    <a:pt x="137" y="134"/>
                    <a:pt x="133" y="125"/>
                  </a:cubicBezTo>
                  <a:cubicBezTo>
                    <a:pt x="132" y="124"/>
                    <a:pt x="131" y="122"/>
                    <a:pt x="130" y="12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5"/>
                    <a:pt x="27" y="14"/>
                    <a:pt x="26" y="13"/>
                  </a:cubicBezTo>
                  <a:cubicBezTo>
                    <a:pt x="18" y="8"/>
                    <a:pt x="9" y="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8" name="Freeform 35">
              <a:extLst>
                <a:ext uri="{FF2B5EF4-FFF2-40B4-BE49-F238E27FC236}">
                  <a16:creationId xmlns:a16="http://schemas.microsoft.com/office/drawing/2014/main" id="{636A118C-590D-7F21-D4DE-D0019DDA0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0" y="2411413"/>
              <a:ext cx="1066800" cy="1116013"/>
            </a:xfrm>
            <a:custGeom>
              <a:avLst/>
              <a:gdLst>
                <a:gd name="T0" fmla="*/ 8 w 282"/>
                <a:gd name="T1" fmla="*/ 0 h 295"/>
                <a:gd name="T2" fmla="*/ 8 w 282"/>
                <a:gd name="T3" fmla="*/ 0 h 295"/>
                <a:gd name="T4" fmla="*/ 0 w 282"/>
                <a:gd name="T5" fmla="*/ 0 h 295"/>
                <a:gd name="T6" fmla="*/ 281 w 282"/>
                <a:gd name="T7" fmla="*/ 295 h 295"/>
                <a:gd name="T8" fmla="*/ 281 w 282"/>
                <a:gd name="T9" fmla="*/ 287 h 295"/>
                <a:gd name="T10" fmla="*/ 277 w 282"/>
                <a:gd name="T11" fmla="*/ 276 h 295"/>
                <a:gd name="T12" fmla="*/ 18 w 282"/>
                <a:gd name="T13" fmla="*/ 4 h 295"/>
                <a:gd name="T14" fmla="*/ 8 w 282"/>
                <a:gd name="T1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2" h="295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ubicBezTo>
                    <a:pt x="281" y="295"/>
                    <a:pt x="281" y="295"/>
                    <a:pt x="281" y="295"/>
                  </a:cubicBezTo>
                  <a:cubicBezTo>
                    <a:pt x="281" y="292"/>
                    <a:pt x="281" y="289"/>
                    <a:pt x="281" y="287"/>
                  </a:cubicBezTo>
                  <a:cubicBezTo>
                    <a:pt x="282" y="283"/>
                    <a:pt x="280" y="279"/>
                    <a:pt x="277" y="27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2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19" name="Freeform 36">
              <a:extLst>
                <a:ext uri="{FF2B5EF4-FFF2-40B4-BE49-F238E27FC236}">
                  <a16:creationId xmlns:a16="http://schemas.microsoft.com/office/drawing/2014/main" id="{1F34A116-B2D0-ABED-9FE8-385CE8B5C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5" y="2471738"/>
              <a:ext cx="1309688" cy="1366838"/>
            </a:xfrm>
            <a:custGeom>
              <a:avLst/>
              <a:gdLst>
                <a:gd name="T0" fmla="*/ 7 w 346"/>
                <a:gd name="T1" fmla="*/ 0 h 361"/>
                <a:gd name="T2" fmla="*/ 2 w 346"/>
                <a:gd name="T3" fmla="*/ 1 h 361"/>
                <a:gd name="T4" fmla="*/ 0 w 346"/>
                <a:gd name="T5" fmla="*/ 2 h 361"/>
                <a:gd name="T6" fmla="*/ 343 w 346"/>
                <a:gd name="T7" fmla="*/ 361 h 361"/>
                <a:gd name="T8" fmla="*/ 343 w 346"/>
                <a:gd name="T9" fmla="*/ 359 h 361"/>
                <a:gd name="T10" fmla="*/ 341 w 346"/>
                <a:gd name="T11" fmla="*/ 343 h 361"/>
                <a:gd name="T12" fmla="*/ 17 w 346"/>
                <a:gd name="T13" fmla="*/ 4 h 361"/>
                <a:gd name="T14" fmla="*/ 7 w 346"/>
                <a:gd name="T15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6" h="361">
                  <a:moveTo>
                    <a:pt x="7" y="0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343" y="361"/>
                    <a:pt x="343" y="361"/>
                    <a:pt x="343" y="361"/>
                  </a:cubicBezTo>
                  <a:cubicBezTo>
                    <a:pt x="343" y="360"/>
                    <a:pt x="343" y="359"/>
                    <a:pt x="343" y="359"/>
                  </a:cubicBezTo>
                  <a:cubicBezTo>
                    <a:pt x="346" y="353"/>
                    <a:pt x="344" y="347"/>
                    <a:pt x="341" y="34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0" name="Freeform 37">
              <a:extLst>
                <a:ext uri="{FF2B5EF4-FFF2-40B4-BE49-F238E27FC236}">
                  <a16:creationId xmlns:a16="http://schemas.microsoft.com/office/drawing/2014/main" id="{0B0E96FF-6786-BEFF-6E08-42AC0A040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113" y="2532063"/>
              <a:ext cx="1373188" cy="1430338"/>
            </a:xfrm>
            <a:custGeom>
              <a:avLst/>
              <a:gdLst>
                <a:gd name="T0" fmla="*/ 7 w 363"/>
                <a:gd name="T1" fmla="*/ 0 h 378"/>
                <a:gd name="T2" fmla="*/ 1 w 363"/>
                <a:gd name="T3" fmla="*/ 1 h 378"/>
                <a:gd name="T4" fmla="*/ 0 w 363"/>
                <a:gd name="T5" fmla="*/ 2 h 378"/>
                <a:gd name="T6" fmla="*/ 360 w 363"/>
                <a:gd name="T7" fmla="*/ 378 h 378"/>
                <a:gd name="T8" fmla="*/ 358 w 363"/>
                <a:gd name="T9" fmla="*/ 361 h 378"/>
                <a:gd name="T10" fmla="*/ 17 w 363"/>
                <a:gd name="T11" fmla="*/ 4 h 378"/>
                <a:gd name="T12" fmla="*/ 7 w 363"/>
                <a:gd name="T13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378">
                  <a:moveTo>
                    <a:pt x="7" y="0"/>
                  </a:moveTo>
                  <a:cubicBezTo>
                    <a:pt x="5" y="0"/>
                    <a:pt x="3" y="0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60" y="378"/>
                    <a:pt x="360" y="378"/>
                    <a:pt x="360" y="378"/>
                  </a:cubicBezTo>
                  <a:cubicBezTo>
                    <a:pt x="363" y="373"/>
                    <a:pt x="363" y="366"/>
                    <a:pt x="358" y="36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5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1" name="Freeform 38">
              <a:extLst>
                <a:ext uri="{FF2B5EF4-FFF2-40B4-BE49-F238E27FC236}">
                  <a16:creationId xmlns:a16="http://schemas.microsoft.com/office/drawing/2014/main" id="{B62C0D83-B5D0-89A0-1EC0-71F60A915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2674938"/>
              <a:ext cx="1438275" cy="1500188"/>
            </a:xfrm>
            <a:custGeom>
              <a:avLst/>
              <a:gdLst>
                <a:gd name="T0" fmla="*/ 8 w 380"/>
                <a:gd name="T1" fmla="*/ 0 h 396"/>
                <a:gd name="T2" fmla="*/ 0 w 380"/>
                <a:gd name="T3" fmla="*/ 7 h 396"/>
                <a:gd name="T4" fmla="*/ 372 w 380"/>
                <a:gd name="T5" fmla="*/ 396 h 396"/>
                <a:gd name="T6" fmla="*/ 380 w 380"/>
                <a:gd name="T7" fmla="*/ 389 h 396"/>
                <a:gd name="T8" fmla="*/ 8 w 380"/>
                <a:gd name="T9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396">
                  <a:moveTo>
                    <a:pt x="8" y="0"/>
                  </a:moveTo>
                  <a:cubicBezTo>
                    <a:pt x="5" y="2"/>
                    <a:pt x="3" y="4"/>
                    <a:pt x="0" y="7"/>
                  </a:cubicBezTo>
                  <a:cubicBezTo>
                    <a:pt x="372" y="396"/>
                    <a:pt x="372" y="396"/>
                    <a:pt x="372" y="396"/>
                  </a:cubicBezTo>
                  <a:cubicBezTo>
                    <a:pt x="374" y="394"/>
                    <a:pt x="377" y="391"/>
                    <a:pt x="380" y="38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22" name="Freeform 39">
              <a:extLst>
                <a:ext uri="{FF2B5EF4-FFF2-40B4-BE49-F238E27FC236}">
                  <a16:creationId xmlns:a16="http://schemas.microsoft.com/office/drawing/2014/main" id="{BD556052-6F2B-885A-4ACF-C32EA5EF9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2428875"/>
              <a:ext cx="1209675" cy="1265238"/>
            </a:xfrm>
            <a:custGeom>
              <a:avLst/>
              <a:gdLst>
                <a:gd name="T0" fmla="*/ 8 w 320"/>
                <a:gd name="T1" fmla="*/ 0 h 334"/>
                <a:gd name="T2" fmla="*/ 5 w 320"/>
                <a:gd name="T3" fmla="*/ 0 h 334"/>
                <a:gd name="T4" fmla="*/ 0 w 320"/>
                <a:gd name="T5" fmla="*/ 1 h 334"/>
                <a:gd name="T6" fmla="*/ 318 w 320"/>
                <a:gd name="T7" fmla="*/ 334 h 334"/>
                <a:gd name="T8" fmla="*/ 319 w 320"/>
                <a:gd name="T9" fmla="*/ 329 h 334"/>
                <a:gd name="T10" fmla="*/ 315 w 320"/>
                <a:gd name="T11" fmla="*/ 316 h 334"/>
                <a:gd name="T12" fmla="*/ 18 w 320"/>
                <a:gd name="T13" fmla="*/ 4 h 334"/>
                <a:gd name="T14" fmla="*/ 8 w 320"/>
                <a:gd name="T15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0" h="334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318" y="334"/>
                    <a:pt x="318" y="334"/>
                    <a:pt x="318" y="334"/>
                  </a:cubicBezTo>
                  <a:cubicBezTo>
                    <a:pt x="318" y="332"/>
                    <a:pt x="319" y="331"/>
                    <a:pt x="319" y="329"/>
                  </a:cubicBezTo>
                  <a:cubicBezTo>
                    <a:pt x="320" y="324"/>
                    <a:pt x="319" y="319"/>
                    <a:pt x="315" y="31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1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DFABED-E410-33C0-E761-9C446843AEB5}"/>
              </a:ext>
            </a:extLst>
          </p:cNvPr>
          <p:cNvGrpSpPr/>
          <p:nvPr userDrawn="1"/>
        </p:nvGrpSpPr>
        <p:grpSpPr>
          <a:xfrm>
            <a:off x="472862" y="5057705"/>
            <a:ext cx="11246277" cy="380482"/>
            <a:chOff x="424620" y="5161878"/>
            <a:chExt cx="11246277" cy="3804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A07B2E-7047-E030-B2D4-3AF2BD421277}"/>
                </a:ext>
              </a:extLst>
            </p:cNvPr>
            <p:cNvGrpSpPr/>
            <p:nvPr userDrawn="1"/>
          </p:nvGrpSpPr>
          <p:grpSpPr>
            <a:xfrm>
              <a:off x="9295646" y="5174246"/>
              <a:ext cx="2375251" cy="355747"/>
              <a:chOff x="3670509" y="6181393"/>
              <a:chExt cx="2375251" cy="35574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D2463D-4963-C794-E340-B7A81C5FBB5D}"/>
                  </a:ext>
                </a:extLst>
              </p:cNvPr>
              <p:cNvSpPr txBox="1"/>
              <p:nvPr userDrawn="1"/>
            </p:nvSpPr>
            <p:spPr>
              <a:xfrm>
                <a:off x="4234689" y="6253724"/>
                <a:ext cx="1811071" cy="21108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  <a:ea typeface="Bodoni 72 Book" charset="0"/>
                    <a:cs typeface="Bodoni 72 Book" charset="0"/>
                  </a:rPr>
                  <a:t>+1-888-853-7733</a:t>
                </a: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A9E2CBB4-3AA6-D990-07A0-A96E8F69A7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02590" y="6181393"/>
                <a:ext cx="0" cy="355747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DD3BFE6-9CFA-E708-5668-2AB6334F3CC6}"/>
                  </a:ext>
                </a:extLst>
              </p:cNvPr>
              <p:cNvGrpSpPr/>
              <p:nvPr userDrawn="1"/>
            </p:nvGrpSpPr>
            <p:grpSpPr>
              <a:xfrm>
                <a:off x="3670509" y="6216053"/>
                <a:ext cx="280480" cy="286426"/>
                <a:chOff x="5118100" y="3792538"/>
                <a:chExt cx="449263" cy="458788"/>
              </a:xfrm>
              <a:solidFill>
                <a:schemeClr val="bg1"/>
              </a:solidFill>
            </p:grpSpPr>
            <p:sp>
              <p:nvSpPr>
                <p:cNvPr id="8" name="Freeform 39">
                  <a:extLst>
                    <a:ext uri="{FF2B5EF4-FFF2-40B4-BE49-F238E27FC236}">
                      <a16:creationId xmlns:a16="http://schemas.microsoft.com/office/drawing/2014/main" id="{827F7249-E5EC-E759-2885-BF5C715E3C6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435600" y="4051301"/>
                  <a:ext cx="131763" cy="133350"/>
                </a:xfrm>
                <a:custGeom>
                  <a:avLst/>
                  <a:gdLst>
                    <a:gd name="T0" fmla="*/ 60 w 68"/>
                    <a:gd name="T1" fmla="*/ 35 h 68"/>
                    <a:gd name="T2" fmla="*/ 33 w 68"/>
                    <a:gd name="T3" fmla="*/ 7 h 68"/>
                    <a:gd name="T4" fmla="*/ 5 w 68"/>
                    <a:gd name="T5" fmla="*/ 7 h 68"/>
                    <a:gd name="T6" fmla="*/ 0 w 68"/>
                    <a:gd name="T7" fmla="*/ 12 h 68"/>
                    <a:gd name="T8" fmla="*/ 56 w 68"/>
                    <a:gd name="T9" fmla="*/ 68 h 68"/>
                    <a:gd name="T10" fmla="*/ 60 w 68"/>
                    <a:gd name="T11" fmla="*/ 63 h 68"/>
                    <a:gd name="T12" fmla="*/ 60 w 68"/>
                    <a:gd name="T13" fmla="*/ 35 h 68"/>
                    <a:gd name="T14" fmla="*/ 60 w 68"/>
                    <a:gd name="T15" fmla="*/ 35 h 68"/>
                    <a:gd name="T16" fmla="*/ 60 w 68"/>
                    <a:gd name="T17" fmla="*/ 3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68">
                      <a:moveTo>
                        <a:pt x="60" y="35"/>
                      </a:moveTo>
                      <a:cubicBezTo>
                        <a:pt x="33" y="7"/>
                        <a:pt x="33" y="7"/>
                        <a:pt x="33" y="7"/>
                      </a:cubicBezTo>
                      <a:cubicBezTo>
                        <a:pt x="25" y="0"/>
                        <a:pt x="12" y="0"/>
                        <a:pt x="5" y="7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56" y="68"/>
                        <a:pt x="56" y="68"/>
                        <a:pt x="56" y="68"/>
                      </a:cubicBezTo>
                      <a:cubicBezTo>
                        <a:pt x="60" y="63"/>
                        <a:pt x="60" y="63"/>
                        <a:pt x="60" y="63"/>
                      </a:cubicBezTo>
                      <a:cubicBezTo>
                        <a:pt x="68" y="55"/>
                        <a:pt x="68" y="43"/>
                        <a:pt x="60" y="35"/>
                      </a:cubicBezTo>
                      <a:close/>
                      <a:moveTo>
                        <a:pt x="60" y="35"/>
                      </a:moveTo>
                      <a:cubicBezTo>
                        <a:pt x="60" y="35"/>
                        <a:pt x="60" y="35"/>
                        <a:pt x="60" y="3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 40">
                  <a:extLst>
                    <a:ext uri="{FF2B5EF4-FFF2-40B4-BE49-F238E27FC236}">
                      <a16:creationId xmlns:a16="http://schemas.microsoft.com/office/drawing/2014/main" id="{4E333E93-B832-0AE7-FEC0-CD046D6CF05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18100" y="3836988"/>
                  <a:ext cx="406400" cy="414338"/>
                </a:xfrm>
                <a:custGeom>
                  <a:avLst/>
                  <a:gdLst>
                    <a:gd name="T0" fmla="*/ 155 w 210"/>
                    <a:gd name="T1" fmla="*/ 131 h 212"/>
                    <a:gd name="T2" fmla="*/ 135 w 210"/>
                    <a:gd name="T3" fmla="*/ 130 h 212"/>
                    <a:gd name="T4" fmla="*/ 80 w 210"/>
                    <a:gd name="T5" fmla="*/ 75 h 212"/>
                    <a:gd name="T6" fmla="*/ 79 w 210"/>
                    <a:gd name="T7" fmla="*/ 55 h 212"/>
                    <a:gd name="T8" fmla="*/ 23 w 210"/>
                    <a:gd name="T9" fmla="*/ 0 h 212"/>
                    <a:gd name="T10" fmla="*/ 27 w 210"/>
                    <a:gd name="T11" fmla="*/ 96 h 212"/>
                    <a:gd name="T12" fmla="*/ 114 w 210"/>
                    <a:gd name="T13" fmla="*/ 183 h 212"/>
                    <a:gd name="T14" fmla="*/ 210 w 210"/>
                    <a:gd name="T15" fmla="*/ 186 h 212"/>
                    <a:gd name="T16" fmla="*/ 155 w 210"/>
                    <a:gd name="T17" fmla="*/ 131 h 212"/>
                    <a:gd name="T18" fmla="*/ 155 w 210"/>
                    <a:gd name="T19" fmla="*/ 131 h 212"/>
                    <a:gd name="T20" fmla="*/ 155 w 210"/>
                    <a:gd name="T21" fmla="*/ 131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0" h="212">
                      <a:moveTo>
                        <a:pt x="155" y="131"/>
                      </a:moveTo>
                      <a:cubicBezTo>
                        <a:pt x="149" y="135"/>
                        <a:pt x="140" y="135"/>
                        <a:pt x="135" y="130"/>
                      </a:cubicBezTo>
                      <a:cubicBezTo>
                        <a:pt x="80" y="75"/>
                        <a:pt x="80" y="75"/>
                        <a:pt x="80" y="75"/>
                      </a:cubicBezTo>
                      <a:cubicBezTo>
                        <a:pt x="75" y="70"/>
                        <a:pt x="74" y="61"/>
                        <a:pt x="79" y="55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0" y="28"/>
                        <a:pt x="0" y="70"/>
                        <a:pt x="27" y="96"/>
                      </a:cubicBezTo>
                      <a:cubicBezTo>
                        <a:pt x="114" y="183"/>
                        <a:pt x="114" y="183"/>
                        <a:pt x="114" y="183"/>
                      </a:cubicBezTo>
                      <a:cubicBezTo>
                        <a:pt x="139" y="208"/>
                        <a:pt x="181" y="212"/>
                        <a:pt x="210" y="186"/>
                      </a:cubicBezTo>
                      <a:lnTo>
                        <a:pt x="155" y="131"/>
                      </a:lnTo>
                      <a:close/>
                      <a:moveTo>
                        <a:pt x="155" y="131"/>
                      </a:moveTo>
                      <a:cubicBezTo>
                        <a:pt x="155" y="131"/>
                        <a:pt x="155" y="131"/>
                        <a:pt x="155" y="13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 41">
                  <a:extLst>
                    <a:ext uri="{FF2B5EF4-FFF2-40B4-BE49-F238E27FC236}">
                      <a16:creationId xmlns:a16="http://schemas.microsoft.com/office/drawing/2014/main" id="{BD8B4FC0-6F0A-D471-F55A-292368F90EA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80013" y="3792538"/>
                  <a:ext cx="131763" cy="133350"/>
                </a:xfrm>
                <a:custGeom>
                  <a:avLst/>
                  <a:gdLst>
                    <a:gd name="T0" fmla="*/ 61 w 68"/>
                    <a:gd name="T1" fmla="*/ 35 h 68"/>
                    <a:gd name="T2" fmla="*/ 33 w 68"/>
                    <a:gd name="T3" fmla="*/ 7 h 68"/>
                    <a:gd name="T4" fmla="*/ 5 w 68"/>
                    <a:gd name="T5" fmla="*/ 7 h 68"/>
                    <a:gd name="T6" fmla="*/ 0 w 68"/>
                    <a:gd name="T7" fmla="*/ 12 h 68"/>
                    <a:gd name="T8" fmla="*/ 56 w 68"/>
                    <a:gd name="T9" fmla="*/ 68 h 68"/>
                    <a:gd name="T10" fmla="*/ 61 w 68"/>
                    <a:gd name="T11" fmla="*/ 63 h 68"/>
                    <a:gd name="T12" fmla="*/ 61 w 68"/>
                    <a:gd name="T13" fmla="*/ 35 h 68"/>
                    <a:gd name="T14" fmla="*/ 61 w 68"/>
                    <a:gd name="T15" fmla="*/ 35 h 68"/>
                    <a:gd name="T16" fmla="*/ 61 w 68"/>
                    <a:gd name="T17" fmla="*/ 3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68">
                      <a:moveTo>
                        <a:pt x="61" y="35"/>
                      </a:moveTo>
                      <a:cubicBezTo>
                        <a:pt x="33" y="7"/>
                        <a:pt x="33" y="7"/>
                        <a:pt x="33" y="7"/>
                      </a:cubicBezTo>
                      <a:cubicBezTo>
                        <a:pt x="25" y="0"/>
                        <a:pt x="12" y="0"/>
                        <a:pt x="5" y="7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56" y="68"/>
                        <a:pt x="56" y="68"/>
                        <a:pt x="56" y="68"/>
                      </a:cubicBezTo>
                      <a:cubicBezTo>
                        <a:pt x="61" y="63"/>
                        <a:pt x="61" y="63"/>
                        <a:pt x="61" y="63"/>
                      </a:cubicBezTo>
                      <a:cubicBezTo>
                        <a:pt x="68" y="55"/>
                        <a:pt x="68" y="43"/>
                        <a:pt x="61" y="35"/>
                      </a:cubicBezTo>
                      <a:close/>
                      <a:moveTo>
                        <a:pt x="61" y="35"/>
                      </a:moveTo>
                      <a:cubicBezTo>
                        <a:pt x="61" y="35"/>
                        <a:pt x="61" y="35"/>
                        <a:pt x="61" y="3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9B44CD8-C34D-3565-3E99-A77913C1565A}"/>
                </a:ext>
              </a:extLst>
            </p:cNvPr>
            <p:cNvGrpSpPr/>
            <p:nvPr userDrawn="1"/>
          </p:nvGrpSpPr>
          <p:grpSpPr>
            <a:xfrm>
              <a:off x="424620" y="5174246"/>
              <a:ext cx="3191591" cy="355747"/>
              <a:chOff x="3659100" y="5184734"/>
              <a:chExt cx="3191591" cy="35574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48B426-5F74-CFEA-84F0-20DE84DA2A1A}"/>
                  </a:ext>
                </a:extLst>
              </p:cNvPr>
              <p:cNvSpPr txBox="1"/>
              <p:nvPr userDrawn="1"/>
            </p:nvSpPr>
            <p:spPr>
              <a:xfrm>
                <a:off x="4234689" y="5257065"/>
                <a:ext cx="2616002" cy="21108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  <a:ea typeface="Bodoni 72 Book" charset="0"/>
                    <a:cs typeface="Bodoni 72 Book" charset="0"/>
                  </a:rPr>
                  <a:t>contact@unityone.ai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7FA321C-E318-F1A2-7F55-C51F5F842B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102590" y="5184734"/>
                <a:ext cx="0" cy="355747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5780B47-E062-F987-A3AF-CAEEE51C5777}"/>
                  </a:ext>
                </a:extLst>
              </p:cNvPr>
              <p:cNvGrpSpPr/>
              <p:nvPr userDrawn="1"/>
            </p:nvGrpSpPr>
            <p:grpSpPr>
              <a:xfrm>
                <a:off x="3659100" y="5247708"/>
                <a:ext cx="303298" cy="229800"/>
                <a:chOff x="4491038" y="3808413"/>
                <a:chExt cx="517525" cy="392113"/>
              </a:xfrm>
              <a:solidFill>
                <a:schemeClr val="bg1"/>
              </a:solidFill>
            </p:grpSpPr>
            <p:sp>
              <p:nvSpPr>
                <p:cNvPr id="15" name="Freeform 42">
                  <a:extLst>
                    <a:ext uri="{FF2B5EF4-FFF2-40B4-BE49-F238E27FC236}">
                      <a16:creationId xmlns:a16="http://schemas.microsoft.com/office/drawing/2014/main" id="{A52890A0-50BB-A02E-CFEC-5C2266F5DC5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97388" y="3808413"/>
                  <a:ext cx="508000" cy="239713"/>
                </a:xfrm>
                <a:custGeom>
                  <a:avLst/>
                  <a:gdLst>
                    <a:gd name="T0" fmla="*/ 2 w 262"/>
                    <a:gd name="T1" fmla="*/ 16 h 122"/>
                    <a:gd name="T2" fmla="*/ 122 w 262"/>
                    <a:gd name="T3" fmla="*/ 119 h 122"/>
                    <a:gd name="T4" fmla="*/ 131 w 262"/>
                    <a:gd name="T5" fmla="*/ 122 h 122"/>
                    <a:gd name="T6" fmla="*/ 139 w 262"/>
                    <a:gd name="T7" fmla="*/ 119 h 122"/>
                    <a:gd name="T8" fmla="*/ 259 w 262"/>
                    <a:gd name="T9" fmla="*/ 16 h 122"/>
                    <a:gd name="T10" fmla="*/ 260 w 262"/>
                    <a:gd name="T11" fmla="*/ 8 h 122"/>
                    <a:gd name="T12" fmla="*/ 242 w 262"/>
                    <a:gd name="T13" fmla="*/ 0 h 122"/>
                    <a:gd name="T14" fmla="*/ 19 w 262"/>
                    <a:gd name="T15" fmla="*/ 0 h 122"/>
                    <a:gd name="T16" fmla="*/ 1 w 262"/>
                    <a:gd name="T17" fmla="*/ 8 h 122"/>
                    <a:gd name="T18" fmla="*/ 2 w 262"/>
                    <a:gd name="T19" fmla="*/ 16 h 122"/>
                    <a:gd name="T20" fmla="*/ 2 w 262"/>
                    <a:gd name="T21" fmla="*/ 16 h 122"/>
                    <a:gd name="T22" fmla="*/ 2 w 262"/>
                    <a:gd name="T23" fmla="*/ 16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62" h="122">
                      <a:moveTo>
                        <a:pt x="2" y="16"/>
                      </a:moveTo>
                      <a:cubicBezTo>
                        <a:pt x="39" y="47"/>
                        <a:pt x="104" y="102"/>
                        <a:pt x="122" y="119"/>
                      </a:cubicBezTo>
                      <a:cubicBezTo>
                        <a:pt x="125" y="121"/>
                        <a:pt x="128" y="122"/>
                        <a:pt x="131" y="122"/>
                      </a:cubicBezTo>
                      <a:cubicBezTo>
                        <a:pt x="133" y="122"/>
                        <a:pt x="136" y="121"/>
                        <a:pt x="139" y="119"/>
                      </a:cubicBezTo>
                      <a:cubicBezTo>
                        <a:pt x="158" y="102"/>
                        <a:pt x="222" y="47"/>
                        <a:pt x="259" y="16"/>
                      </a:cubicBezTo>
                      <a:cubicBezTo>
                        <a:pt x="261" y="14"/>
                        <a:pt x="262" y="11"/>
                        <a:pt x="260" y="8"/>
                      </a:cubicBezTo>
                      <a:cubicBezTo>
                        <a:pt x="255" y="3"/>
                        <a:pt x="249" y="0"/>
                        <a:pt x="242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2" y="0"/>
                        <a:pt x="6" y="3"/>
                        <a:pt x="1" y="8"/>
                      </a:cubicBezTo>
                      <a:cubicBezTo>
                        <a:pt x="0" y="11"/>
                        <a:pt x="0" y="14"/>
                        <a:pt x="2" y="16"/>
                      </a:cubicBezTo>
                      <a:close/>
                      <a:moveTo>
                        <a:pt x="2" y="16"/>
                      </a:moveTo>
                      <a:cubicBezTo>
                        <a:pt x="2" y="16"/>
                        <a:pt x="2" y="16"/>
                        <a:pt x="2" y="16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 43">
                  <a:extLst>
                    <a:ext uri="{FF2B5EF4-FFF2-40B4-BE49-F238E27FC236}">
                      <a16:creationId xmlns:a16="http://schemas.microsoft.com/office/drawing/2014/main" id="{7266AA87-ED1E-B23B-D288-63317775091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833938" y="3871913"/>
                  <a:ext cx="174625" cy="273050"/>
                </a:xfrm>
                <a:custGeom>
                  <a:avLst/>
                  <a:gdLst>
                    <a:gd name="T0" fmla="*/ 87 w 90"/>
                    <a:gd name="T1" fmla="*/ 1 h 139"/>
                    <a:gd name="T2" fmla="*/ 81 w 90"/>
                    <a:gd name="T3" fmla="*/ 2 h 139"/>
                    <a:gd name="T4" fmla="*/ 2 w 90"/>
                    <a:gd name="T5" fmla="*/ 70 h 139"/>
                    <a:gd name="T6" fmla="*/ 0 w 90"/>
                    <a:gd name="T7" fmla="*/ 74 h 139"/>
                    <a:gd name="T8" fmla="*/ 2 w 90"/>
                    <a:gd name="T9" fmla="*/ 78 h 139"/>
                    <a:gd name="T10" fmla="*/ 82 w 90"/>
                    <a:gd name="T11" fmla="*/ 138 h 139"/>
                    <a:gd name="T12" fmla="*/ 85 w 90"/>
                    <a:gd name="T13" fmla="*/ 139 h 139"/>
                    <a:gd name="T14" fmla="*/ 87 w 90"/>
                    <a:gd name="T15" fmla="*/ 138 h 139"/>
                    <a:gd name="T16" fmla="*/ 90 w 90"/>
                    <a:gd name="T17" fmla="*/ 133 h 139"/>
                    <a:gd name="T18" fmla="*/ 90 w 90"/>
                    <a:gd name="T19" fmla="*/ 6 h 139"/>
                    <a:gd name="T20" fmla="*/ 87 w 90"/>
                    <a:gd name="T21" fmla="*/ 1 h 139"/>
                    <a:gd name="T22" fmla="*/ 87 w 90"/>
                    <a:gd name="T23" fmla="*/ 1 h 139"/>
                    <a:gd name="T24" fmla="*/ 87 w 90"/>
                    <a:gd name="T25" fmla="*/ 1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139">
                      <a:moveTo>
                        <a:pt x="87" y="1"/>
                      </a:moveTo>
                      <a:cubicBezTo>
                        <a:pt x="85" y="0"/>
                        <a:pt x="83" y="0"/>
                        <a:pt x="81" y="2"/>
                      </a:cubicBezTo>
                      <a:cubicBezTo>
                        <a:pt x="57" y="22"/>
                        <a:pt x="26" y="49"/>
                        <a:pt x="2" y="70"/>
                      </a:cubicBezTo>
                      <a:cubicBezTo>
                        <a:pt x="0" y="71"/>
                        <a:pt x="0" y="72"/>
                        <a:pt x="0" y="74"/>
                      </a:cubicBezTo>
                      <a:cubicBezTo>
                        <a:pt x="0" y="76"/>
                        <a:pt x="0" y="77"/>
                        <a:pt x="2" y="78"/>
                      </a:cubicBezTo>
                      <a:cubicBezTo>
                        <a:pt x="24" y="96"/>
                        <a:pt x="57" y="120"/>
                        <a:pt x="82" y="138"/>
                      </a:cubicBezTo>
                      <a:cubicBezTo>
                        <a:pt x="83" y="139"/>
                        <a:pt x="84" y="139"/>
                        <a:pt x="85" y="139"/>
                      </a:cubicBezTo>
                      <a:cubicBezTo>
                        <a:pt x="86" y="139"/>
                        <a:pt x="87" y="139"/>
                        <a:pt x="87" y="138"/>
                      </a:cubicBezTo>
                      <a:cubicBezTo>
                        <a:pt x="89" y="137"/>
                        <a:pt x="90" y="135"/>
                        <a:pt x="90" y="133"/>
                      </a:cubicBezTo>
                      <a:cubicBezTo>
                        <a:pt x="90" y="6"/>
                        <a:pt x="90" y="6"/>
                        <a:pt x="90" y="6"/>
                      </a:cubicBezTo>
                      <a:cubicBezTo>
                        <a:pt x="90" y="4"/>
                        <a:pt x="89" y="2"/>
                        <a:pt x="87" y="1"/>
                      </a:cubicBezTo>
                      <a:close/>
                      <a:moveTo>
                        <a:pt x="87" y="1"/>
                      </a:moveTo>
                      <a:cubicBezTo>
                        <a:pt x="87" y="1"/>
                        <a:pt x="87" y="1"/>
                        <a:pt x="87" y="1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44">
                  <a:extLst>
                    <a:ext uri="{FF2B5EF4-FFF2-40B4-BE49-F238E27FC236}">
                      <a16:creationId xmlns:a16="http://schemas.microsoft.com/office/drawing/2014/main" id="{6715F3AF-3D43-6D23-1786-53C805E803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91038" y="3871913"/>
                  <a:ext cx="176213" cy="273050"/>
                </a:xfrm>
                <a:custGeom>
                  <a:avLst/>
                  <a:gdLst>
                    <a:gd name="T0" fmla="*/ 8 w 91"/>
                    <a:gd name="T1" fmla="*/ 138 h 139"/>
                    <a:gd name="T2" fmla="*/ 88 w 91"/>
                    <a:gd name="T3" fmla="*/ 78 h 139"/>
                    <a:gd name="T4" fmla="*/ 91 w 91"/>
                    <a:gd name="T5" fmla="*/ 74 h 139"/>
                    <a:gd name="T6" fmla="*/ 89 w 91"/>
                    <a:gd name="T7" fmla="*/ 70 h 139"/>
                    <a:gd name="T8" fmla="*/ 9 w 91"/>
                    <a:gd name="T9" fmla="*/ 2 h 139"/>
                    <a:gd name="T10" fmla="*/ 3 w 91"/>
                    <a:gd name="T11" fmla="*/ 1 h 139"/>
                    <a:gd name="T12" fmla="*/ 0 w 91"/>
                    <a:gd name="T13" fmla="*/ 6 h 139"/>
                    <a:gd name="T14" fmla="*/ 0 w 91"/>
                    <a:gd name="T15" fmla="*/ 133 h 139"/>
                    <a:gd name="T16" fmla="*/ 3 w 91"/>
                    <a:gd name="T17" fmla="*/ 138 h 139"/>
                    <a:gd name="T18" fmla="*/ 5 w 91"/>
                    <a:gd name="T19" fmla="*/ 139 h 139"/>
                    <a:gd name="T20" fmla="*/ 8 w 91"/>
                    <a:gd name="T21" fmla="*/ 138 h 139"/>
                    <a:gd name="T22" fmla="*/ 8 w 91"/>
                    <a:gd name="T23" fmla="*/ 138 h 139"/>
                    <a:gd name="T24" fmla="*/ 8 w 91"/>
                    <a:gd name="T25" fmla="*/ 138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1" h="139">
                      <a:moveTo>
                        <a:pt x="8" y="138"/>
                      </a:moveTo>
                      <a:cubicBezTo>
                        <a:pt x="33" y="120"/>
                        <a:pt x="66" y="96"/>
                        <a:pt x="88" y="78"/>
                      </a:cubicBezTo>
                      <a:cubicBezTo>
                        <a:pt x="90" y="77"/>
                        <a:pt x="90" y="76"/>
                        <a:pt x="91" y="74"/>
                      </a:cubicBezTo>
                      <a:cubicBezTo>
                        <a:pt x="91" y="72"/>
                        <a:pt x="90" y="71"/>
                        <a:pt x="89" y="70"/>
                      </a:cubicBezTo>
                      <a:cubicBezTo>
                        <a:pt x="65" y="49"/>
                        <a:pt x="33" y="22"/>
                        <a:pt x="9" y="2"/>
                      </a:cubicBezTo>
                      <a:cubicBezTo>
                        <a:pt x="7" y="0"/>
                        <a:pt x="5" y="0"/>
                        <a:pt x="3" y="1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0" y="133"/>
                        <a:pt x="0" y="133"/>
                        <a:pt x="0" y="133"/>
                      </a:cubicBezTo>
                      <a:cubicBezTo>
                        <a:pt x="0" y="135"/>
                        <a:pt x="1" y="137"/>
                        <a:pt x="3" y="138"/>
                      </a:cubicBezTo>
                      <a:cubicBezTo>
                        <a:pt x="3" y="139"/>
                        <a:pt x="4" y="139"/>
                        <a:pt x="5" y="139"/>
                      </a:cubicBezTo>
                      <a:cubicBezTo>
                        <a:pt x="6" y="139"/>
                        <a:pt x="8" y="139"/>
                        <a:pt x="8" y="138"/>
                      </a:cubicBezTo>
                      <a:close/>
                      <a:moveTo>
                        <a:pt x="8" y="138"/>
                      </a:moveTo>
                      <a:cubicBezTo>
                        <a:pt x="8" y="138"/>
                        <a:pt x="8" y="138"/>
                        <a:pt x="8" y="138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45">
                  <a:extLst>
                    <a:ext uri="{FF2B5EF4-FFF2-40B4-BE49-F238E27FC236}">
                      <a16:creationId xmlns:a16="http://schemas.microsoft.com/office/drawing/2014/main" id="{5DB4BB76-1120-35A5-5703-87D96581C4D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98975" y="4033838"/>
                  <a:ext cx="501650" cy="166688"/>
                </a:xfrm>
                <a:custGeom>
                  <a:avLst/>
                  <a:gdLst>
                    <a:gd name="T0" fmla="*/ 257 w 259"/>
                    <a:gd name="T1" fmla="*/ 70 h 85"/>
                    <a:gd name="T2" fmla="*/ 165 w 259"/>
                    <a:gd name="T3" fmla="*/ 1 h 85"/>
                    <a:gd name="T4" fmla="*/ 157 w 259"/>
                    <a:gd name="T5" fmla="*/ 1 h 85"/>
                    <a:gd name="T6" fmla="*/ 145 w 259"/>
                    <a:gd name="T7" fmla="*/ 12 h 85"/>
                    <a:gd name="T8" fmla="*/ 114 w 259"/>
                    <a:gd name="T9" fmla="*/ 12 h 85"/>
                    <a:gd name="T10" fmla="*/ 102 w 259"/>
                    <a:gd name="T11" fmla="*/ 1 h 85"/>
                    <a:gd name="T12" fmla="*/ 95 w 259"/>
                    <a:gd name="T13" fmla="*/ 1 h 85"/>
                    <a:gd name="T14" fmla="*/ 2 w 259"/>
                    <a:gd name="T15" fmla="*/ 70 h 85"/>
                    <a:gd name="T16" fmla="*/ 0 w 259"/>
                    <a:gd name="T17" fmla="*/ 74 h 85"/>
                    <a:gd name="T18" fmla="*/ 2 w 259"/>
                    <a:gd name="T19" fmla="*/ 78 h 85"/>
                    <a:gd name="T20" fmla="*/ 18 w 259"/>
                    <a:gd name="T21" fmla="*/ 85 h 85"/>
                    <a:gd name="T22" fmla="*/ 241 w 259"/>
                    <a:gd name="T23" fmla="*/ 85 h 85"/>
                    <a:gd name="T24" fmla="*/ 257 w 259"/>
                    <a:gd name="T25" fmla="*/ 78 h 85"/>
                    <a:gd name="T26" fmla="*/ 259 w 259"/>
                    <a:gd name="T27" fmla="*/ 74 h 85"/>
                    <a:gd name="T28" fmla="*/ 257 w 259"/>
                    <a:gd name="T29" fmla="*/ 70 h 85"/>
                    <a:gd name="T30" fmla="*/ 257 w 259"/>
                    <a:gd name="T31" fmla="*/ 70 h 85"/>
                    <a:gd name="T32" fmla="*/ 257 w 259"/>
                    <a:gd name="T33" fmla="*/ 7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59" h="85">
                      <a:moveTo>
                        <a:pt x="257" y="70"/>
                      </a:moveTo>
                      <a:cubicBezTo>
                        <a:pt x="233" y="53"/>
                        <a:pt x="190" y="22"/>
                        <a:pt x="165" y="1"/>
                      </a:cubicBezTo>
                      <a:cubicBezTo>
                        <a:pt x="162" y="0"/>
                        <a:pt x="159" y="0"/>
                        <a:pt x="157" y="1"/>
                      </a:cubicBezTo>
                      <a:cubicBezTo>
                        <a:pt x="152" y="6"/>
                        <a:pt x="148" y="10"/>
                        <a:pt x="145" y="12"/>
                      </a:cubicBezTo>
                      <a:cubicBezTo>
                        <a:pt x="136" y="20"/>
                        <a:pt x="123" y="20"/>
                        <a:pt x="114" y="12"/>
                      </a:cubicBezTo>
                      <a:cubicBezTo>
                        <a:pt x="111" y="9"/>
                        <a:pt x="107" y="6"/>
                        <a:pt x="102" y="1"/>
                      </a:cubicBezTo>
                      <a:cubicBezTo>
                        <a:pt x="100" y="0"/>
                        <a:pt x="97" y="0"/>
                        <a:pt x="95" y="1"/>
                      </a:cubicBezTo>
                      <a:cubicBezTo>
                        <a:pt x="69" y="22"/>
                        <a:pt x="26" y="53"/>
                        <a:pt x="2" y="70"/>
                      </a:cubicBezTo>
                      <a:cubicBezTo>
                        <a:pt x="1" y="71"/>
                        <a:pt x="0" y="72"/>
                        <a:pt x="0" y="74"/>
                      </a:cubicBezTo>
                      <a:cubicBezTo>
                        <a:pt x="0" y="76"/>
                        <a:pt x="1" y="77"/>
                        <a:pt x="2" y="78"/>
                      </a:cubicBezTo>
                      <a:cubicBezTo>
                        <a:pt x="6" y="83"/>
                        <a:pt x="12" y="85"/>
                        <a:pt x="18" y="85"/>
                      </a:cubicBezTo>
                      <a:cubicBezTo>
                        <a:pt x="241" y="85"/>
                        <a:pt x="241" y="85"/>
                        <a:pt x="241" y="85"/>
                      </a:cubicBezTo>
                      <a:cubicBezTo>
                        <a:pt x="247" y="85"/>
                        <a:pt x="253" y="83"/>
                        <a:pt x="257" y="78"/>
                      </a:cubicBezTo>
                      <a:cubicBezTo>
                        <a:pt x="259" y="77"/>
                        <a:pt x="259" y="76"/>
                        <a:pt x="259" y="74"/>
                      </a:cubicBezTo>
                      <a:cubicBezTo>
                        <a:pt x="259" y="72"/>
                        <a:pt x="258" y="71"/>
                        <a:pt x="257" y="70"/>
                      </a:cubicBezTo>
                      <a:close/>
                      <a:moveTo>
                        <a:pt x="257" y="70"/>
                      </a:moveTo>
                      <a:cubicBezTo>
                        <a:pt x="257" y="70"/>
                        <a:pt x="257" y="70"/>
                        <a:pt x="257" y="7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69ED5FC-2F18-3637-F792-EEAE233DADD4}"/>
                </a:ext>
              </a:extLst>
            </p:cNvPr>
            <p:cNvGrpSpPr/>
            <p:nvPr userDrawn="1"/>
          </p:nvGrpSpPr>
          <p:grpSpPr>
            <a:xfrm>
              <a:off x="4890575" y="5161878"/>
              <a:ext cx="3130708" cy="380482"/>
              <a:chOff x="3996532" y="5191860"/>
              <a:chExt cx="3130708" cy="38048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E1729C-04F1-F7E0-B23D-FE29D3AFCEBE}"/>
                  </a:ext>
                </a:extLst>
              </p:cNvPr>
              <p:cNvSpPr txBox="1"/>
              <p:nvPr userDrawn="1"/>
            </p:nvSpPr>
            <p:spPr>
              <a:xfrm>
                <a:off x="4556159" y="5276560"/>
                <a:ext cx="2571081" cy="21108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  <a:ea typeface="Bodoni 72 Book" charset="0"/>
                    <a:cs typeface="Bodoni 72 Book" charset="0"/>
                  </a:rPr>
                  <a:t>San Francisco, CA 94124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B950FFD-5AF9-F3EA-0E50-BB8E6D7819B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424060" y="5204228"/>
                <a:ext cx="0" cy="355747"/>
              </a:xfrm>
              <a:prstGeom prst="line">
                <a:avLst/>
              </a:prstGeom>
              <a:ln w="254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Freeform 46">
                <a:extLst>
                  <a:ext uri="{FF2B5EF4-FFF2-40B4-BE49-F238E27FC236}">
                    <a16:creationId xmlns:a16="http://schemas.microsoft.com/office/drawing/2014/main" id="{CED7CDE6-B2D5-5895-0841-CE3ABF7646C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96532" y="5191860"/>
                <a:ext cx="271374" cy="380482"/>
              </a:xfrm>
              <a:custGeom>
                <a:avLst/>
                <a:gdLst>
                  <a:gd name="T0" fmla="*/ 80 w 159"/>
                  <a:gd name="T1" fmla="*/ 0 h 220"/>
                  <a:gd name="T2" fmla="*/ 0 w 159"/>
                  <a:gd name="T3" fmla="*/ 79 h 220"/>
                  <a:gd name="T4" fmla="*/ 74 w 159"/>
                  <a:gd name="T5" fmla="*/ 217 h 220"/>
                  <a:gd name="T6" fmla="*/ 85 w 159"/>
                  <a:gd name="T7" fmla="*/ 217 h 220"/>
                  <a:gd name="T8" fmla="*/ 159 w 159"/>
                  <a:gd name="T9" fmla="*/ 79 h 220"/>
                  <a:gd name="T10" fmla="*/ 80 w 159"/>
                  <a:gd name="T11" fmla="*/ 0 h 220"/>
                  <a:gd name="T12" fmla="*/ 80 w 159"/>
                  <a:gd name="T13" fmla="*/ 119 h 220"/>
                  <a:gd name="T14" fmla="*/ 40 w 159"/>
                  <a:gd name="T15" fmla="*/ 79 h 220"/>
                  <a:gd name="T16" fmla="*/ 80 w 159"/>
                  <a:gd name="T17" fmla="*/ 39 h 220"/>
                  <a:gd name="T18" fmla="*/ 120 w 159"/>
                  <a:gd name="T19" fmla="*/ 79 h 220"/>
                  <a:gd name="T20" fmla="*/ 80 w 159"/>
                  <a:gd name="T21" fmla="*/ 119 h 220"/>
                  <a:gd name="T22" fmla="*/ 80 w 159"/>
                  <a:gd name="T23" fmla="*/ 119 h 220"/>
                  <a:gd name="T24" fmla="*/ 80 w 159"/>
                  <a:gd name="T25" fmla="*/ 119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" h="220">
                    <a:moveTo>
                      <a:pt x="80" y="0"/>
                    </a:moveTo>
                    <a:cubicBezTo>
                      <a:pt x="36" y="0"/>
                      <a:pt x="0" y="35"/>
                      <a:pt x="0" y="79"/>
                    </a:cubicBezTo>
                    <a:cubicBezTo>
                      <a:pt x="0" y="134"/>
                      <a:pt x="71" y="213"/>
                      <a:pt x="74" y="217"/>
                    </a:cubicBezTo>
                    <a:cubicBezTo>
                      <a:pt x="77" y="220"/>
                      <a:pt x="82" y="220"/>
                      <a:pt x="85" y="217"/>
                    </a:cubicBezTo>
                    <a:cubicBezTo>
                      <a:pt x="88" y="213"/>
                      <a:pt x="159" y="134"/>
                      <a:pt x="159" y="79"/>
                    </a:cubicBezTo>
                    <a:cubicBezTo>
                      <a:pt x="159" y="35"/>
                      <a:pt x="124" y="0"/>
                      <a:pt x="80" y="0"/>
                    </a:cubicBezTo>
                    <a:close/>
                    <a:moveTo>
                      <a:pt x="80" y="119"/>
                    </a:moveTo>
                    <a:cubicBezTo>
                      <a:pt x="58" y="119"/>
                      <a:pt x="40" y="101"/>
                      <a:pt x="40" y="79"/>
                    </a:cubicBezTo>
                    <a:cubicBezTo>
                      <a:pt x="40" y="57"/>
                      <a:pt x="58" y="39"/>
                      <a:pt x="80" y="39"/>
                    </a:cubicBezTo>
                    <a:cubicBezTo>
                      <a:pt x="102" y="39"/>
                      <a:pt x="120" y="57"/>
                      <a:pt x="120" y="79"/>
                    </a:cubicBezTo>
                    <a:cubicBezTo>
                      <a:pt x="120" y="101"/>
                      <a:pt x="102" y="119"/>
                      <a:pt x="80" y="119"/>
                    </a:cubicBezTo>
                    <a:close/>
                    <a:moveTo>
                      <a:pt x="80" y="119"/>
                    </a:moveTo>
                    <a:cubicBezTo>
                      <a:pt x="80" y="119"/>
                      <a:pt x="80" y="119"/>
                      <a:pt x="80" y="11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111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454D65-4526-2411-42AD-E84FD78AB4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DDA7E-ADFA-8770-7416-64F75976EAF4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87314" y="2819603"/>
            <a:ext cx="5075581" cy="1218795"/>
          </a:xfrm>
        </p:spPr>
        <p:txBody>
          <a:bodyPr anchor="ctr"/>
          <a:lstStyle>
            <a:lvl1pPr algn="l"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" name="Google Shape;14;p1">
            <a:extLst>
              <a:ext uri="{FF2B5EF4-FFF2-40B4-BE49-F238E27FC236}">
                <a16:creationId xmlns:a16="http://schemas.microsoft.com/office/drawing/2014/main" id="{872A2191-BE5C-9792-84F0-C725C784655D}"/>
              </a:ext>
            </a:extLst>
          </p:cNvPr>
          <p:cNvSpPr txBox="1"/>
          <p:nvPr userDrawn="1"/>
        </p:nvSpPr>
        <p:spPr>
          <a:xfrm>
            <a:off x="402556" y="6547416"/>
            <a:ext cx="488191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© Copyright 2025-26 By UnityOne AI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TM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 |  www.unityone.ai I  Not for Redistribution</a:t>
            </a:r>
          </a:p>
        </p:txBody>
      </p:sp>
      <p:sp>
        <p:nvSpPr>
          <p:cNvPr id="6" name="Google Shape;15;p1">
            <a:extLst>
              <a:ext uri="{FF2B5EF4-FFF2-40B4-BE49-F238E27FC236}">
                <a16:creationId xmlns:a16="http://schemas.microsoft.com/office/drawing/2014/main" id="{2BE2E1A4-56EF-BE82-74C2-2D4551EC39E0}"/>
              </a:ext>
            </a:extLst>
          </p:cNvPr>
          <p:cNvSpPr txBox="1"/>
          <p:nvPr userDrawn="1"/>
        </p:nvSpPr>
        <p:spPr>
          <a:xfrm>
            <a:off x="5812807" y="6547416"/>
            <a:ext cx="7251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16;p1">
            <a:extLst>
              <a:ext uri="{FF2B5EF4-FFF2-40B4-BE49-F238E27FC236}">
                <a16:creationId xmlns:a16="http://schemas.microsoft.com/office/drawing/2014/main" id="{2484142B-FA0C-FFAE-7A6F-2CD83CB71FA5}"/>
              </a:ext>
            </a:extLst>
          </p:cNvPr>
          <p:cNvSpPr txBox="1"/>
          <p:nvPr userDrawn="1"/>
        </p:nvSpPr>
        <p:spPr>
          <a:xfrm>
            <a:off x="7066244" y="6547416"/>
            <a:ext cx="4723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t>Most Comprehensive Cloud Management Solution </a:t>
            </a:r>
          </a:p>
        </p:txBody>
      </p:sp>
      <p:pic>
        <p:nvPicPr>
          <p:cNvPr id="22" name="Picture 21" descr="A close-up of a network&#10;&#10;AI-generated content may be incorrect.">
            <a:extLst>
              <a:ext uri="{FF2B5EF4-FFF2-40B4-BE49-F238E27FC236}">
                <a16:creationId xmlns:a16="http://schemas.microsoft.com/office/drawing/2014/main" id="{A669C6F3-C175-1508-5BBE-3084E23E65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6"/>
          <a:stretch>
            <a:fillRect/>
          </a:stretch>
        </p:blipFill>
        <p:spPr>
          <a:xfrm>
            <a:off x="4270376" y="0"/>
            <a:ext cx="7921624" cy="6858000"/>
          </a:xfrm>
          <a:custGeom>
            <a:avLst/>
            <a:gdLst>
              <a:gd name="connsiteX0" fmla="*/ 0 w 7921624"/>
              <a:gd name="connsiteY0" fmla="*/ 0 h 6858000"/>
              <a:gd name="connsiteX1" fmla="*/ 1935 w 7921624"/>
              <a:gd name="connsiteY1" fmla="*/ 0 h 6858000"/>
              <a:gd name="connsiteX2" fmla="*/ 15472 w 7921624"/>
              <a:gd name="connsiteY2" fmla="*/ 0 h 6858000"/>
              <a:gd name="connsiteX3" fmla="*/ 52219 w 7921624"/>
              <a:gd name="connsiteY3" fmla="*/ 0 h 6858000"/>
              <a:gd name="connsiteX4" fmla="*/ 123776 w 7921624"/>
              <a:gd name="connsiteY4" fmla="*/ 0 h 6858000"/>
              <a:gd name="connsiteX5" fmla="*/ 176235 w 7921624"/>
              <a:gd name="connsiteY5" fmla="*/ 0 h 6858000"/>
              <a:gd name="connsiteX6" fmla="*/ 241749 w 7921624"/>
              <a:gd name="connsiteY6" fmla="*/ 0 h 6858000"/>
              <a:gd name="connsiteX7" fmla="*/ 321768 w 7921624"/>
              <a:gd name="connsiteY7" fmla="*/ 0 h 6858000"/>
              <a:gd name="connsiteX8" fmla="*/ 417742 w 7921624"/>
              <a:gd name="connsiteY8" fmla="*/ 0 h 6858000"/>
              <a:gd name="connsiteX9" fmla="*/ 531122 w 7921624"/>
              <a:gd name="connsiteY9" fmla="*/ 0 h 6858000"/>
              <a:gd name="connsiteX10" fmla="*/ 663359 w 7921624"/>
              <a:gd name="connsiteY10" fmla="*/ 0 h 6858000"/>
              <a:gd name="connsiteX11" fmla="*/ 815903 w 7921624"/>
              <a:gd name="connsiteY11" fmla="*/ 0 h 6858000"/>
              <a:gd name="connsiteX12" fmla="*/ 990203 w 7921624"/>
              <a:gd name="connsiteY12" fmla="*/ 0 h 6858000"/>
              <a:gd name="connsiteX13" fmla="*/ 1187712 w 7921624"/>
              <a:gd name="connsiteY13" fmla="*/ 0 h 6858000"/>
              <a:gd name="connsiteX14" fmla="*/ 1409879 w 7921624"/>
              <a:gd name="connsiteY14" fmla="*/ 0 h 6858000"/>
              <a:gd name="connsiteX15" fmla="*/ 1658155 w 7921624"/>
              <a:gd name="connsiteY15" fmla="*/ 0 h 6858000"/>
              <a:gd name="connsiteX16" fmla="*/ 1933991 w 7921624"/>
              <a:gd name="connsiteY16" fmla="*/ 0 h 6858000"/>
              <a:gd name="connsiteX17" fmla="*/ 2238836 w 7921624"/>
              <a:gd name="connsiteY17" fmla="*/ 0 h 6858000"/>
              <a:gd name="connsiteX18" fmla="*/ 2574142 w 7921624"/>
              <a:gd name="connsiteY18" fmla="*/ 0 h 6858000"/>
              <a:gd name="connsiteX19" fmla="*/ 2941358 w 7921624"/>
              <a:gd name="connsiteY19" fmla="*/ 0 h 6858000"/>
              <a:gd name="connsiteX20" fmla="*/ 3341936 w 7921624"/>
              <a:gd name="connsiteY20" fmla="*/ 0 h 6858000"/>
              <a:gd name="connsiteX21" fmla="*/ 3777326 w 7921624"/>
              <a:gd name="connsiteY21" fmla="*/ 0 h 6858000"/>
              <a:gd name="connsiteX22" fmla="*/ 4248977 w 7921624"/>
              <a:gd name="connsiteY22" fmla="*/ 0 h 6858000"/>
              <a:gd name="connsiteX23" fmla="*/ 4758342 w 7921624"/>
              <a:gd name="connsiteY23" fmla="*/ 0 h 6858000"/>
              <a:gd name="connsiteX24" fmla="*/ 5306870 w 7921624"/>
              <a:gd name="connsiteY24" fmla="*/ 0 h 6858000"/>
              <a:gd name="connsiteX25" fmla="*/ 5896012 w 7921624"/>
              <a:gd name="connsiteY25" fmla="*/ 0 h 6858000"/>
              <a:gd name="connsiteX26" fmla="*/ 6527218 w 7921624"/>
              <a:gd name="connsiteY26" fmla="*/ 0 h 6858000"/>
              <a:gd name="connsiteX27" fmla="*/ 7201939 w 7921624"/>
              <a:gd name="connsiteY27" fmla="*/ 0 h 6858000"/>
              <a:gd name="connsiteX28" fmla="*/ 7921624 w 7921624"/>
              <a:gd name="connsiteY28" fmla="*/ 0 h 6858000"/>
              <a:gd name="connsiteX29" fmla="*/ 7921624 w 7921624"/>
              <a:gd name="connsiteY29" fmla="*/ 6858000 h 6858000"/>
              <a:gd name="connsiteX30" fmla="*/ 7913179 w 7921624"/>
              <a:gd name="connsiteY30" fmla="*/ 6858000 h 6858000"/>
              <a:gd name="connsiteX31" fmla="*/ 7893120 w 7921624"/>
              <a:gd name="connsiteY31" fmla="*/ 6858000 h 6858000"/>
              <a:gd name="connsiteX32" fmla="*/ 7854057 w 7921624"/>
              <a:gd name="connsiteY32" fmla="*/ 6858000 h 6858000"/>
              <a:gd name="connsiteX33" fmla="*/ 7789656 w 7921624"/>
              <a:gd name="connsiteY33" fmla="*/ 6858000 h 6858000"/>
              <a:gd name="connsiteX34" fmla="*/ 7693583 w 7921624"/>
              <a:gd name="connsiteY34" fmla="*/ 6858000 h 6858000"/>
              <a:gd name="connsiteX35" fmla="*/ 7559503 w 7921624"/>
              <a:gd name="connsiteY35" fmla="*/ 6858000 h 6858000"/>
              <a:gd name="connsiteX36" fmla="*/ 7381081 w 7921624"/>
              <a:gd name="connsiteY36" fmla="*/ 6858000 h 6858000"/>
              <a:gd name="connsiteX37" fmla="*/ 7273263 w 7921624"/>
              <a:gd name="connsiteY37" fmla="*/ 6858000 h 6858000"/>
              <a:gd name="connsiteX38" fmla="*/ 7151984 w 7921624"/>
              <a:gd name="connsiteY38" fmla="*/ 6858000 h 6858000"/>
              <a:gd name="connsiteX39" fmla="*/ 7016452 w 7921624"/>
              <a:gd name="connsiteY39" fmla="*/ 6858000 h 6858000"/>
              <a:gd name="connsiteX40" fmla="*/ 6865876 w 7921624"/>
              <a:gd name="connsiteY40" fmla="*/ 6858000 h 6858000"/>
              <a:gd name="connsiteX41" fmla="*/ 6699463 w 7921624"/>
              <a:gd name="connsiteY41" fmla="*/ 6858000 h 6858000"/>
              <a:gd name="connsiteX42" fmla="*/ 6516423 w 7921624"/>
              <a:gd name="connsiteY42" fmla="*/ 6858000 h 6858000"/>
              <a:gd name="connsiteX43" fmla="*/ 6315962 w 7921624"/>
              <a:gd name="connsiteY43" fmla="*/ 6858000 h 6858000"/>
              <a:gd name="connsiteX44" fmla="*/ 6097290 w 7921624"/>
              <a:gd name="connsiteY44" fmla="*/ 6858000 h 6858000"/>
              <a:gd name="connsiteX45" fmla="*/ 5859614 w 7921624"/>
              <a:gd name="connsiteY45" fmla="*/ 6858000 h 6858000"/>
              <a:gd name="connsiteX46" fmla="*/ 5602143 w 7921624"/>
              <a:gd name="connsiteY46" fmla="*/ 6858000 h 6858000"/>
              <a:gd name="connsiteX47" fmla="*/ 5324085 w 7921624"/>
              <a:gd name="connsiteY47" fmla="*/ 6858000 h 6858000"/>
              <a:gd name="connsiteX48" fmla="*/ 5024648 w 7921624"/>
              <a:gd name="connsiteY48" fmla="*/ 6858000 h 6858000"/>
              <a:gd name="connsiteX49" fmla="*/ 4703041 w 7921624"/>
              <a:gd name="connsiteY49" fmla="*/ 6858000 h 6858000"/>
              <a:gd name="connsiteX50" fmla="*/ 4358470 w 7921624"/>
              <a:gd name="connsiteY50" fmla="*/ 6858000 h 6858000"/>
              <a:gd name="connsiteX51" fmla="*/ 3990146 w 7921624"/>
              <a:gd name="connsiteY51" fmla="*/ 6858000 h 6858000"/>
              <a:gd name="connsiteX52" fmla="*/ 3597275 w 7921624"/>
              <a:gd name="connsiteY52" fmla="*/ 6858000 h 6858000"/>
              <a:gd name="connsiteX53" fmla="*/ 0 w 7921624"/>
              <a:gd name="connsiteY5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921624" h="6858000">
                <a:moveTo>
                  <a:pt x="0" y="0"/>
                </a:moveTo>
                <a:lnTo>
                  <a:pt x="1935" y="0"/>
                </a:lnTo>
                <a:lnTo>
                  <a:pt x="15472" y="0"/>
                </a:lnTo>
                <a:lnTo>
                  <a:pt x="52219" y="0"/>
                </a:lnTo>
                <a:lnTo>
                  <a:pt x="123776" y="0"/>
                </a:lnTo>
                <a:lnTo>
                  <a:pt x="176235" y="0"/>
                </a:lnTo>
                <a:lnTo>
                  <a:pt x="241749" y="0"/>
                </a:lnTo>
                <a:lnTo>
                  <a:pt x="321768" y="0"/>
                </a:lnTo>
                <a:lnTo>
                  <a:pt x="417742" y="0"/>
                </a:lnTo>
                <a:lnTo>
                  <a:pt x="531122" y="0"/>
                </a:lnTo>
                <a:lnTo>
                  <a:pt x="663359" y="0"/>
                </a:lnTo>
                <a:lnTo>
                  <a:pt x="815903" y="0"/>
                </a:lnTo>
                <a:lnTo>
                  <a:pt x="990203" y="0"/>
                </a:lnTo>
                <a:lnTo>
                  <a:pt x="1187712" y="0"/>
                </a:lnTo>
                <a:lnTo>
                  <a:pt x="1409879" y="0"/>
                </a:lnTo>
                <a:lnTo>
                  <a:pt x="1658155" y="0"/>
                </a:lnTo>
                <a:lnTo>
                  <a:pt x="1933991" y="0"/>
                </a:lnTo>
                <a:lnTo>
                  <a:pt x="2238836" y="0"/>
                </a:lnTo>
                <a:lnTo>
                  <a:pt x="2574142" y="0"/>
                </a:lnTo>
                <a:lnTo>
                  <a:pt x="2941358" y="0"/>
                </a:lnTo>
                <a:lnTo>
                  <a:pt x="3341936" y="0"/>
                </a:lnTo>
                <a:lnTo>
                  <a:pt x="3777326" y="0"/>
                </a:lnTo>
                <a:lnTo>
                  <a:pt x="4248977" y="0"/>
                </a:lnTo>
                <a:lnTo>
                  <a:pt x="4758342" y="0"/>
                </a:lnTo>
                <a:lnTo>
                  <a:pt x="5306870" y="0"/>
                </a:lnTo>
                <a:lnTo>
                  <a:pt x="5896012" y="0"/>
                </a:lnTo>
                <a:lnTo>
                  <a:pt x="6527218" y="0"/>
                </a:lnTo>
                <a:lnTo>
                  <a:pt x="7201939" y="0"/>
                </a:lnTo>
                <a:lnTo>
                  <a:pt x="7921624" y="0"/>
                </a:lnTo>
                <a:lnTo>
                  <a:pt x="7921624" y="6858000"/>
                </a:lnTo>
                <a:lnTo>
                  <a:pt x="7913179" y="6858000"/>
                </a:lnTo>
                <a:lnTo>
                  <a:pt x="7893120" y="6858000"/>
                </a:lnTo>
                <a:lnTo>
                  <a:pt x="7854057" y="6858000"/>
                </a:lnTo>
                <a:lnTo>
                  <a:pt x="7789656" y="6858000"/>
                </a:lnTo>
                <a:lnTo>
                  <a:pt x="7693583" y="6858000"/>
                </a:lnTo>
                <a:lnTo>
                  <a:pt x="7559503" y="6858000"/>
                </a:lnTo>
                <a:lnTo>
                  <a:pt x="7381081" y="6858000"/>
                </a:lnTo>
                <a:lnTo>
                  <a:pt x="7273263" y="6858000"/>
                </a:lnTo>
                <a:lnTo>
                  <a:pt x="7151984" y="6858000"/>
                </a:lnTo>
                <a:lnTo>
                  <a:pt x="7016452" y="6858000"/>
                </a:lnTo>
                <a:lnTo>
                  <a:pt x="6865876" y="6858000"/>
                </a:lnTo>
                <a:lnTo>
                  <a:pt x="6699463" y="6858000"/>
                </a:lnTo>
                <a:lnTo>
                  <a:pt x="6516423" y="6858000"/>
                </a:lnTo>
                <a:lnTo>
                  <a:pt x="6315962" y="6858000"/>
                </a:lnTo>
                <a:lnTo>
                  <a:pt x="6097290" y="6858000"/>
                </a:lnTo>
                <a:lnTo>
                  <a:pt x="5859614" y="6858000"/>
                </a:lnTo>
                <a:lnTo>
                  <a:pt x="5602143" y="6858000"/>
                </a:lnTo>
                <a:lnTo>
                  <a:pt x="5324085" y="6858000"/>
                </a:lnTo>
                <a:lnTo>
                  <a:pt x="5024648" y="6858000"/>
                </a:lnTo>
                <a:lnTo>
                  <a:pt x="4703041" y="6858000"/>
                </a:lnTo>
                <a:lnTo>
                  <a:pt x="4358470" y="6858000"/>
                </a:lnTo>
                <a:lnTo>
                  <a:pt x="3990146" y="6858000"/>
                </a:lnTo>
                <a:lnTo>
                  <a:pt x="3597275" y="6858000"/>
                </a:lnTo>
                <a:cubicBezTo>
                  <a:pt x="2962275" y="4108450"/>
                  <a:pt x="1704975" y="1733550"/>
                  <a:pt x="0" y="0"/>
                </a:cubicBezTo>
                <a:close/>
              </a:path>
            </a:pathLst>
          </a:custGeom>
        </p:spPr>
      </p:pic>
      <p:pic>
        <p:nvPicPr>
          <p:cNvPr id="3" name="Picture 2" descr="A black background with green and grey text&#10;&#10;AI-generated content may be incorrect.">
            <a:extLst>
              <a:ext uri="{FF2B5EF4-FFF2-40B4-BE49-F238E27FC236}">
                <a16:creationId xmlns:a16="http://schemas.microsoft.com/office/drawing/2014/main" id="{A2B4F947-B142-145F-7D50-1D854122A0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t="28675" r="9917" b="24005"/>
          <a:stretch>
            <a:fillRect/>
          </a:stretch>
        </p:blipFill>
        <p:spPr>
          <a:xfrm>
            <a:off x="402556" y="494391"/>
            <a:ext cx="2313790" cy="36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2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group of people working on a calendar&#10;&#10;AI-generated content may be incorrect.">
            <a:extLst>
              <a:ext uri="{FF2B5EF4-FFF2-40B4-BE49-F238E27FC236}">
                <a16:creationId xmlns:a16="http://schemas.microsoft.com/office/drawing/2014/main" id="{A40595D0-87B3-B905-27FD-04D288C9A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9" r="24479"/>
          <a:stretch>
            <a:fillRect/>
          </a:stretch>
        </p:blipFill>
        <p:spPr>
          <a:xfrm>
            <a:off x="5886211" y="3371062"/>
            <a:ext cx="1893808" cy="2415392"/>
          </a:xfrm>
          <a:custGeom>
            <a:avLst/>
            <a:gdLst>
              <a:gd name="connsiteX0" fmla="*/ 1564174 w 1893808"/>
              <a:gd name="connsiteY0" fmla="*/ 35 h 2415392"/>
              <a:gd name="connsiteX1" fmla="*/ 1893808 w 1893808"/>
              <a:gd name="connsiteY1" fmla="*/ 440583 h 2415392"/>
              <a:gd name="connsiteX2" fmla="*/ 1893808 w 1893808"/>
              <a:gd name="connsiteY2" fmla="*/ 1981789 h 2415392"/>
              <a:gd name="connsiteX3" fmla="*/ 1265158 w 1893808"/>
              <a:gd name="connsiteY3" fmla="*/ 2312047 h 2415392"/>
              <a:gd name="connsiteX4" fmla="*/ 259319 w 1893808"/>
              <a:gd name="connsiteY4" fmla="*/ 1635804 h 2415392"/>
              <a:gd name="connsiteX5" fmla="*/ 259319 w 1893808"/>
              <a:gd name="connsiteY5" fmla="*/ 786568 h 2415392"/>
              <a:gd name="connsiteX6" fmla="*/ 1265158 w 1893808"/>
              <a:gd name="connsiteY6" fmla="*/ 110325 h 2415392"/>
              <a:gd name="connsiteX7" fmla="*/ 1564174 w 1893808"/>
              <a:gd name="connsiteY7" fmla="*/ 35 h 241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3808" h="2415392">
                <a:moveTo>
                  <a:pt x="1564174" y="35"/>
                </a:moveTo>
                <a:cubicBezTo>
                  <a:pt x="1760097" y="-2710"/>
                  <a:pt x="1893808" y="159470"/>
                  <a:pt x="1893808" y="440583"/>
                </a:cubicBezTo>
                <a:lnTo>
                  <a:pt x="1893808" y="1981789"/>
                </a:lnTo>
                <a:cubicBezTo>
                  <a:pt x="1893808" y="2390680"/>
                  <a:pt x="1610916" y="2532219"/>
                  <a:pt x="1265158" y="2312047"/>
                </a:cubicBezTo>
                <a:cubicBezTo>
                  <a:pt x="1265158" y="2312047"/>
                  <a:pt x="1265158" y="2312047"/>
                  <a:pt x="259319" y="1635804"/>
                </a:cubicBezTo>
                <a:cubicBezTo>
                  <a:pt x="-86439" y="1399905"/>
                  <a:pt x="-86439" y="1022467"/>
                  <a:pt x="259319" y="786568"/>
                </a:cubicBezTo>
                <a:cubicBezTo>
                  <a:pt x="259319" y="786568"/>
                  <a:pt x="259319" y="786568"/>
                  <a:pt x="1265158" y="110325"/>
                </a:cubicBezTo>
                <a:cubicBezTo>
                  <a:pt x="1373207" y="36607"/>
                  <a:pt x="1475118" y="1283"/>
                  <a:pt x="1564174" y="35"/>
                </a:cubicBezTo>
                <a:close/>
              </a:path>
            </a:pathLst>
          </a:custGeom>
        </p:spPr>
      </p:pic>
      <p:sp>
        <p:nvSpPr>
          <p:cNvPr id="21" name="Freeform 8">
            <a:extLst>
              <a:ext uri="{FF2B5EF4-FFF2-40B4-BE49-F238E27FC236}">
                <a16:creationId xmlns:a16="http://schemas.microsoft.com/office/drawing/2014/main" id="{19707963-E114-FFEC-73AE-C4E45B6E673F}"/>
              </a:ext>
            </a:extLst>
          </p:cNvPr>
          <p:cNvSpPr>
            <a:spLocks/>
          </p:cNvSpPr>
          <p:nvPr userDrawn="1"/>
        </p:nvSpPr>
        <p:spPr bwMode="auto">
          <a:xfrm>
            <a:off x="7731039" y="2777499"/>
            <a:ext cx="628650" cy="866140"/>
          </a:xfrm>
          <a:custGeom>
            <a:avLst/>
            <a:gdLst>
              <a:gd name="T0" fmla="*/ 40 w 40"/>
              <a:gd name="T1" fmla="*/ 11 h 55"/>
              <a:gd name="T2" fmla="*/ 29 w 40"/>
              <a:gd name="T3" fmla="*/ 5 h 55"/>
              <a:gd name="T4" fmla="*/ 6 w 40"/>
              <a:gd name="T5" fmla="*/ 20 h 55"/>
              <a:gd name="T6" fmla="*/ 6 w 40"/>
              <a:gd name="T7" fmla="*/ 35 h 55"/>
              <a:gd name="T8" fmla="*/ 29 w 40"/>
              <a:gd name="T9" fmla="*/ 51 h 55"/>
              <a:gd name="T10" fmla="*/ 40 w 40"/>
              <a:gd name="T11" fmla="*/ 45 h 55"/>
              <a:gd name="T12" fmla="*/ 40 w 40"/>
              <a:gd name="T13" fmla="*/ 11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0" h="55">
                <a:moveTo>
                  <a:pt x="40" y="11"/>
                </a:moveTo>
                <a:cubicBezTo>
                  <a:pt x="40" y="3"/>
                  <a:pt x="35" y="0"/>
                  <a:pt x="29" y="5"/>
                </a:cubicBezTo>
                <a:cubicBezTo>
                  <a:pt x="6" y="20"/>
                  <a:pt x="6" y="20"/>
                  <a:pt x="6" y="20"/>
                </a:cubicBezTo>
                <a:cubicBezTo>
                  <a:pt x="0" y="24"/>
                  <a:pt x="0" y="31"/>
                  <a:pt x="6" y="35"/>
                </a:cubicBezTo>
                <a:cubicBezTo>
                  <a:pt x="29" y="51"/>
                  <a:pt x="29" y="51"/>
                  <a:pt x="29" y="51"/>
                </a:cubicBezTo>
                <a:cubicBezTo>
                  <a:pt x="35" y="55"/>
                  <a:pt x="40" y="52"/>
                  <a:pt x="40" y="45"/>
                </a:cubicBezTo>
                <a:lnTo>
                  <a:pt x="40" y="11"/>
                </a:lnTo>
                <a:close/>
              </a:path>
            </a:pathLst>
          </a:custGeom>
          <a:noFill/>
          <a:ln w="88900"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C1D4B347-57C6-436B-BF7F-545DEA4604B6}"/>
              </a:ext>
            </a:extLst>
          </p:cNvPr>
          <p:cNvSpPr>
            <a:spLocks/>
          </p:cNvSpPr>
          <p:nvPr userDrawn="1"/>
        </p:nvSpPr>
        <p:spPr bwMode="auto">
          <a:xfrm>
            <a:off x="7334726" y="1964242"/>
            <a:ext cx="265430" cy="355232"/>
          </a:xfrm>
          <a:custGeom>
            <a:avLst/>
            <a:gdLst>
              <a:gd name="T0" fmla="*/ 0 w 89"/>
              <a:gd name="T1" fmla="*/ 24 h 119"/>
              <a:gd name="T2" fmla="*/ 27 w 89"/>
              <a:gd name="T3" fmla="*/ 9 h 119"/>
              <a:gd name="T4" fmla="*/ 74 w 89"/>
              <a:gd name="T5" fmla="*/ 41 h 119"/>
              <a:gd name="T6" fmla="*/ 74 w 89"/>
              <a:gd name="T7" fmla="*/ 77 h 119"/>
              <a:gd name="T8" fmla="*/ 27 w 89"/>
              <a:gd name="T9" fmla="*/ 109 h 119"/>
              <a:gd name="T10" fmla="*/ 0 w 89"/>
              <a:gd name="T11" fmla="*/ 95 h 119"/>
              <a:gd name="T12" fmla="*/ 0 w 89"/>
              <a:gd name="T13" fmla="*/ 24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9" h="119">
                <a:moveTo>
                  <a:pt x="0" y="24"/>
                </a:moveTo>
                <a:cubicBezTo>
                  <a:pt x="0" y="6"/>
                  <a:pt x="12" y="0"/>
                  <a:pt x="27" y="9"/>
                </a:cubicBezTo>
                <a:cubicBezTo>
                  <a:pt x="74" y="41"/>
                  <a:pt x="74" y="41"/>
                  <a:pt x="74" y="41"/>
                </a:cubicBezTo>
                <a:cubicBezTo>
                  <a:pt x="89" y="51"/>
                  <a:pt x="89" y="67"/>
                  <a:pt x="74" y="77"/>
                </a:cubicBezTo>
                <a:cubicBezTo>
                  <a:pt x="27" y="109"/>
                  <a:pt x="27" y="109"/>
                  <a:pt x="27" y="109"/>
                </a:cubicBezTo>
                <a:cubicBezTo>
                  <a:pt x="12" y="119"/>
                  <a:pt x="0" y="113"/>
                  <a:pt x="0" y="95"/>
                </a:cubicBezTo>
                <a:lnTo>
                  <a:pt x="0" y="24"/>
                </a:lnTo>
                <a:close/>
              </a:path>
            </a:pathLst>
          </a:custGeom>
          <a:noFill/>
          <a:ln w="25400"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3" name="Picture Placeholder 32">
            <a:extLst>
              <a:ext uri="{FF2B5EF4-FFF2-40B4-BE49-F238E27FC236}">
                <a16:creationId xmlns:a16="http://schemas.microsoft.com/office/drawing/2014/main" id="{C897DB4F-AE5B-2BB6-4C81-D728669C8A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6735" y="560747"/>
            <a:ext cx="1418391" cy="1831375"/>
          </a:xfrm>
          <a:custGeom>
            <a:avLst/>
            <a:gdLst>
              <a:gd name="connsiteX0" fmla="*/ 1242658 w 1418391"/>
              <a:gd name="connsiteY0" fmla="*/ 2534 h 1831375"/>
              <a:gd name="connsiteX1" fmla="*/ 1418391 w 1418391"/>
              <a:gd name="connsiteY1" fmla="*/ 292709 h 1831375"/>
              <a:gd name="connsiteX2" fmla="*/ 1418391 w 1418391"/>
              <a:gd name="connsiteY2" fmla="*/ 1535379 h 1831375"/>
              <a:gd name="connsiteX3" fmla="*/ 1009769 w 1418391"/>
              <a:gd name="connsiteY3" fmla="*/ 1755599 h 1831375"/>
              <a:gd name="connsiteX4" fmla="*/ 176808 w 1418391"/>
              <a:gd name="connsiteY4" fmla="*/ 1189319 h 1831375"/>
              <a:gd name="connsiteX5" fmla="*/ 176808 w 1418391"/>
              <a:gd name="connsiteY5" fmla="*/ 638769 h 1831375"/>
              <a:gd name="connsiteX6" fmla="*/ 1009769 w 1418391"/>
              <a:gd name="connsiteY6" fmla="*/ 72489 h 1831375"/>
              <a:gd name="connsiteX7" fmla="*/ 1242658 w 1418391"/>
              <a:gd name="connsiteY7" fmla="*/ 2534 h 183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8391" h="1831375">
                <a:moveTo>
                  <a:pt x="1242658" y="2534"/>
                </a:moveTo>
                <a:cubicBezTo>
                  <a:pt x="1350860" y="19892"/>
                  <a:pt x="1418391" y="125578"/>
                  <a:pt x="1418391" y="292709"/>
                </a:cubicBezTo>
                <a:lnTo>
                  <a:pt x="1418391" y="1535379"/>
                </a:lnTo>
                <a:cubicBezTo>
                  <a:pt x="1418391" y="1818519"/>
                  <a:pt x="1245512" y="1912899"/>
                  <a:pt x="1009769" y="1755599"/>
                </a:cubicBezTo>
                <a:cubicBezTo>
                  <a:pt x="1009769" y="1755599"/>
                  <a:pt x="1009769" y="1755599"/>
                  <a:pt x="176808" y="1189319"/>
                </a:cubicBezTo>
                <a:cubicBezTo>
                  <a:pt x="-58936" y="1047749"/>
                  <a:pt x="-58936" y="796069"/>
                  <a:pt x="176808" y="638769"/>
                </a:cubicBezTo>
                <a:cubicBezTo>
                  <a:pt x="176808" y="638769"/>
                  <a:pt x="176808" y="638769"/>
                  <a:pt x="1009769" y="72489"/>
                </a:cubicBezTo>
                <a:cubicBezTo>
                  <a:pt x="1098173" y="13502"/>
                  <a:pt x="1177736" y="-7881"/>
                  <a:pt x="1242658" y="2534"/>
                </a:cubicBezTo>
                <a:close/>
              </a:path>
            </a:pathLst>
          </a:custGeom>
        </p:spPr>
      </p:pic>
      <p:pic>
        <p:nvPicPr>
          <p:cNvPr id="24" name="Picture Placeholder 34">
            <a:extLst>
              <a:ext uri="{FF2B5EF4-FFF2-40B4-BE49-F238E27FC236}">
                <a16:creationId xmlns:a16="http://schemas.microsoft.com/office/drawing/2014/main" id="{CB73C2F8-2E30-DC3F-210D-07F9BF7056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821" y="1011437"/>
            <a:ext cx="3382922" cy="4398264"/>
          </a:xfrm>
          <a:custGeom>
            <a:avLst/>
            <a:gdLst>
              <a:gd name="connsiteX0" fmla="*/ 408561 w 3382922"/>
              <a:gd name="connsiteY0" fmla="*/ 154 h 4398264"/>
              <a:gd name="connsiteX1" fmla="*/ 785812 w 3382922"/>
              <a:gd name="connsiteY1" fmla="*/ 142266 h 4398264"/>
              <a:gd name="connsiteX2" fmla="*/ 3064668 w 3382922"/>
              <a:gd name="connsiteY2" fmla="*/ 1667875 h 4398264"/>
              <a:gd name="connsiteX3" fmla="*/ 3064668 w 3382922"/>
              <a:gd name="connsiteY3" fmla="*/ 2721647 h 4398264"/>
              <a:gd name="connsiteX4" fmla="*/ 785812 w 3382922"/>
              <a:gd name="connsiteY4" fmla="*/ 4262984 h 4398264"/>
              <a:gd name="connsiteX5" fmla="*/ 0 w 3382922"/>
              <a:gd name="connsiteY5" fmla="*/ 3854058 h 4398264"/>
              <a:gd name="connsiteX6" fmla="*/ 0 w 3382922"/>
              <a:gd name="connsiteY6" fmla="*/ 551192 h 4398264"/>
              <a:gd name="connsiteX7" fmla="*/ 408561 w 3382922"/>
              <a:gd name="connsiteY7" fmla="*/ 154 h 4398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82922" h="4398264">
                <a:moveTo>
                  <a:pt x="408561" y="154"/>
                </a:moveTo>
                <a:cubicBezTo>
                  <a:pt x="519986" y="3111"/>
                  <a:pt x="648295" y="48881"/>
                  <a:pt x="785812" y="142266"/>
                </a:cubicBezTo>
                <a:cubicBezTo>
                  <a:pt x="3064668" y="1667875"/>
                  <a:pt x="3064668" y="1667875"/>
                  <a:pt x="3064668" y="1667875"/>
                </a:cubicBezTo>
                <a:cubicBezTo>
                  <a:pt x="3489007" y="1966706"/>
                  <a:pt x="3489007" y="2438544"/>
                  <a:pt x="3064668" y="2721647"/>
                </a:cubicBezTo>
                <a:cubicBezTo>
                  <a:pt x="785812" y="4262984"/>
                  <a:pt x="785812" y="4262984"/>
                  <a:pt x="785812" y="4262984"/>
                </a:cubicBezTo>
                <a:cubicBezTo>
                  <a:pt x="345757" y="4546087"/>
                  <a:pt x="0" y="4373080"/>
                  <a:pt x="0" y="3854058"/>
                </a:cubicBezTo>
                <a:lnTo>
                  <a:pt x="0" y="551192"/>
                </a:lnTo>
                <a:cubicBezTo>
                  <a:pt x="0" y="194365"/>
                  <a:pt x="163425" y="-6351"/>
                  <a:pt x="408561" y="154"/>
                </a:cubicBezTo>
                <a:close/>
              </a:path>
            </a:pathLst>
          </a:custGeom>
        </p:spPr>
      </p:pic>
      <p:sp>
        <p:nvSpPr>
          <p:cNvPr id="25" name="Freeform 6">
            <a:extLst>
              <a:ext uri="{FF2B5EF4-FFF2-40B4-BE49-F238E27FC236}">
                <a16:creationId xmlns:a16="http://schemas.microsoft.com/office/drawing/2014/main" id="{B5FEAF5E-CB4C-7566-A881-2D85D7256389}"/>
              </a:ext>
            </a:extLst>
          </p:cNvPr>
          <p:cNvSpPr>
            <a:spLocks/>
          </p:cNvSpPr>
          <p:nvPr userDrawn="1"/>
        </p:nvSpPr>
        <p:spPr bwMode="auto">
          <a:xfrm>
            <a:off x="6415893" y="1596471"/>
            <a:ext cx="1414114" cy="1892546"/>
          </a:xfrm>
          <a:custGeom>
            <a:avLst/>
            <a:gdLst>
              <a:gd name="T0" fmla="*/ 0 w 89"/>
              <a:gd name="T1" fmla="*/ 24 h 119"/>
              <a:gd name="T2" fmla="*/ 27 w 89"/>
              <a:gd name="T3" fmla="*/ 9 h 119"/>
              <a:gd name="T4" fmla="*/ 74 w 89"/>
              <a:gd name="T5" fmla="*/ 41 h 119"/>
              <a:gd name="T6" fmla="*/ 74 w 89"/>
              <a:gd name="T7" fmla="*/ 77 h 119"/>
              <a:gd name="T8" fmla="*/ 27 w 89"/>
              <a:gd name="T9" fmla="*/ 109 h 119"/>
              <a:gd name="T10" fmla="*/ 0 w 89"/>
              <a:gd name="T11" fmla="*/ 95 h 119"/>
              <a:gd name="T12" fmla="*/ 0 w 89"/>
              <a:gd name="T13" fmla="*/ 24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9" h="119">
                <a:moveTo>
                  <a:pt x="0" y="24"/>
                </a:moveTo>
                <a:cubicBezTo>
                  <a:pt x="0" y="6"/>
                  <a:pt x="12" y="0"/>
                  <a:pt x="27" y="9"/>
                </a:cubicBezTo>
                <a:cubicBezTo>
                  <a:pt x="74" y="41"/>
                  <a:pt x="74" y="41"/>
                  <a:pt x="74" y="41"/>
                </a:cubicBezTo>
                <a:cubicBezTo>
                  <a:pt x="89" y="51"/>
                  <a:pt x="89" y="67"/>
                  <a:pt x="74" y="77"/>
                </a:cubicBezTo>
                <a:cubicBezTo>
                  <a:pt x="27" y="109"/>
                  <a:pt x="27" y="109"/>
                  <a:pt x="27" y="109"/>
                </a:cubicBezTo>
                <a:cubicBezTo>
                  <a:pt x="12" y="119"/>
                  <a:pt x="0" y="113"/>
                  <a:pt x="0" y="95"/>
                </a:cubicBezTo>
                <a:lnTo>
                  <a:pt x="0" y="24"/>
                </a:lnTo>
                <a:close/>
              </a:path>
            </a:pathLst>
          </a:custGeom>
          <a:solidFill>
            <a:schemeClr val="accent3"/>
          </a:solidFill>
          <a:ln w="2540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839888-C219-931F-C68F-5C1CE73475BE}"/>
              </a:ext>
            </a:extLst>
          </p:cNvPr>
          <p:cNvGrpSpPr/>
          <p:nvPr userDrawn="1"/>
        </p:nvGrpSpPr>
        <p:grpSpPr>
          <a:xfrm>
            <a:off x="402556" y="1170147"/>
            <a:ext cx="689368" cy="134317"/>
            <a:chOff x="822326" y="1148393"/>
            <a:chExt cx="897694" cy="166395"/>
          </a:xfrm>
          <a:solidFill>
            <a:schemeClr val="accent3"/>
          </a:solidFill>
        </p:grpSpPr>
        <p:sp>
          <p:nvSpPr>
            <p:cNvPr id="27" name="Oval 170">
              <a:extLst>
                <a:ext uri="{FF2B5EF4-FFF2-40B4-BE49-F238E27FC236}">
                  <a16:creationId xmlns:a16="http://schemas.microsoft.com/office/drawing/2014/main" id="{09F9804F-7EEC-1D2B-3CB2-26D243667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326" y="1148393"/>
              <a:ext cx="175364" cy="166395"/>
            </a:xfrm>
            <a:prstGeom prst="donu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Oval 171">
              <a:extLst>
                <a:ext uri="{FF2B5EF4-FFF2-40B4-BE49-F238E27FC236}">
                  <a16:creationId xmlns:a16="http://schemas.microsoft.com/office/drawing/2014/main" id="{D0C02ACF-CF2D-0A7B-8801-2E6C1B93A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516" y="1148393"/>
              <a:ext cx="180375" cy="166395"/>
            </a:xfrm>
            <a:prstGeom prst="donu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Oval 172">
              <a:extLst>
                <a:ext uri="{FF2B5EF4-FFF2-40B4-BE49-F238E27FC236}">
                  <a16:creationId xmlns:a16="http://schemas.microsoft.com/office/drawing/2014/main" id="{40939F00-27F0-2F3E-2140-0DAEF5646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5717" y="1148393"/>
              <a:ext cx="175364" cy="166395"/>
            </a:xfrm>
            <a:prstGeom prst="donu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Oval 173">
              <a:extLst>
                <a:ext uri="{FF2B5EF4-FFF2-40B4-BE49-F238E27FC236}">
                  <a16:creationId xmlns:a16="http://schemas.microsoft.com/office/drawing/2014/main" id="{D8682E79-E573-DB8B-54A6-CB5E31146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4656" y="1148393"/>
              <a:ext cx="175364" cy="166395"/>
            </a:xfrm>
            <a:prstGeom prst="donu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61B6EAB3-B7EF-F3E4-13AC-17E6937FB5D6}"/>
              </a:ext>
            </a:extLst>
          </p:cNvPr>
          <p:cNvSpPr txBox="1">
            <a:spLocks/>
          </p:cNvSpPr>
          <p:nvPr userDrawn="1"/>
        </p:nvSpPr>
        <p:spPr>
          <a:xfrm>
            <a:off x="402556" y="508887"/>
            <a:ext cx="5548664" cy="3877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Helvetica"/>
                <a:ea typeface="+mj-ea"/>
                <a:cs typeface="Arial" panose="020B0604020202020204" pitchFamily="34" charset="0"/>
              </a:rPr>
              <a:t>Click to edit Master title style</a:t>
            </a:r>
            <a:endParaRPr kumimoji="0" lang="en-IN" sz="28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Helvetic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53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D91D-9F6F-99FC-2DC5-7B6F3617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56" y="495946"/>
            <a:ext cx="11386888" cy="332399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10806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D91D-9F6F-99FC-2DC5-7B6F3617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56" y="495946"/>
            <a:ext cx="9330724" cy="332399"/>
          </a:xfrm>
        </p:spPr>
        <p:txBody>
          <a:bodyPr/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059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09DA60-D974-4125-CBE1-AEFE94293128}"/>
              </a:ext>
            </a:extLst>
          </p:cNvPr>
          <p:cNvSpPr/>
          <p:nvPr userDrawn="1"/>
        </p:nvSpPr>
        <p:spPr>
          <a:xfrm>
            <a:off x="0" y="6285053"/>
            <a:ext cx="12192000" cy="57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7A17FC-7C89-A742-459D-14F4C4991FC3}"/>
              </a:ext>
            </a:extLst>
          </p:cNvPr>
          <p:cNvSpPr/>
          <p:nvPr userDrawn="1"/>
        </p:nvSpPr>
        <p:spPr>
          <a:xfrm>
            <a:off x="5879939" y="0"/>
            <a:ext cx="631206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74845E-90B1-4BC3-5920-9A0869251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56" y="495946"/>
            <a:ext cx="5130143" cy="332399"/>
          </a:xfrm>
        </p:spPr>
        <p:txBody>
          <a:bodyPr wrap="square">
            <a:sp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7" name="Google Shape;14;p1">
            <a:extLst>
              <a:ext uri="{FF2B5EF4-FFF2-40B4-BE49-F238E27FC236}">
                <a16:creationId xmlns:a16="http://schemas.microsoft.com/office/drawing/2014/main" id="{62429AF8-01E1-8C60-592F-3D3E7CB34A23}"/>
              </a:ext>
            </a:extLst>
          </p:cNvPr>
          <p:cNvSpPr txBox="1"/>
          <p:nvPr userDrawn="1"/>
        </p:nvSpPr>
        <p:spPr>
          <a:xfrm>
            <a:off x="402556" y="6547416"/>
            <a:ext cx="488191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© Copyright 2025-26 By UnityOne AI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TM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 |  www.unityone.ai I  Not for Redistribution</a:t>
            </a:r>
          </a:p>
        </p:txBody>
      </p:sp>
      <p:sp>
        <p:nvSpPr>
          <p:cNvPr id="4" name="Google Shape;15;p1">
            <a:extLst>
              <a:ext uri="{FF2B5EF4-FFF2-40B4-BE49-F238E27FC236}">
                <a16:creationId xmlns:a16="http://schemas.microsoft.com/office/drawing/2014/main" id="{A5E5B7D2-A28F-F3AA-C0C6-190B60409696}"/>
              </a:ext>
            </a:extLst>
          </p:cNvPr>
          <p:cNvSpPr txBox="1"/>
          <p:nvPr userDrawn="1"/>
        </p:nvSpPr>
        <p:spPr>
          <a:xfrm>
            <a:off x="5812807" y="6547416"/>
            <a:ext cx="7251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16;p1">
            <a:extLst>
              <a:ext uri="{FF2B5EF4-FFF2-40B4-BE49-F238E27FC236}">
                <a16:creationId xmlns:a16="http://schemas.microsoft.com/office/drawing/2014/main" id="{09E24C72-4D80-FA3B-EEFB-FC0161AFC7BF}"/>
              </a:ext>
            </a:extLst>
          </p:cNvPr>
          <p:cNvSpPr txBox="1"/>
          <p:nvPr userDrawn="1"/>
        </p:nvSpPr>
        <p:spPr>
          <a:xfrm>
            <a:off x="7066244" y="6547416"/>
            <a:ext cx="4723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t>Most Comprehensive Cloud Management Solution </a:t>
            </a:r>
          </a:p>
        </p:txBody>
      </p:sp>
      <p:pic>
        <p:nvPicPr>
          <p:cNvPr id="9" name="Picture 8" descr="A black background with green and grey text&#10;&#10;AI-generated content may be incorrect.">
            <a:extLst>
              <a:ext uri="{FF2B5EF4-FFF2-40B4-BE49-F238E27FC236}">
                <a16:creationId xmlns:a16="http://schemas.microsoft.com/office/drawing/2014/main" id="{6F7BF26D-08A0-46E9-17FB-272F38B5A0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t="28675" r="9917" b="24005"/>
          <a:stretch>
            <a:fillRect/>
          </a:stretch>
        </p:blipFill>
        <p:spPr>
          <a:xfrm>
            <a:off x="10122036" y="109838"/>
            <a:ext cx="1697546" cy="26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7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C6B387-E3EB-EDB2-9710-EFAE95129361}"/>
              </a:ext>
            </a:extLst>
          </p:cNvPr>
          <p:cNvSpPr/>
          <p:nvPr userDrawn="1"/>
        </p:nvSpPr>
        <p:spPr>
          <a:xfrm>
            <a:off x="0" y="6285053"/>
            <a:ext cx="12192000" cy="57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7A17FC-7C89-A742-459D-14F4C4991FC3}"/>
              </a:ext>
            </a:extLst>
          </p:cNvPr>
          <p:cNvSpPr/>
          <p:nvPr userDrawn="1"/>
        </p:nvSpPr>
        <p:spPr>
          <a:xfrm>
            <a:off x="8277199" y="0"/>
            <a:ext cx="39148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74845E-90B1-4BC3-5920-9A0869251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56" y="495946"/>
            <a:ext cx="7445079" cy="332399"/>
          </a:xfrm>
        </p:spPr>
        <p:txBody>
          <a:bodyPr wrap="square">
            <a:sp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4" name="Google Shape;15;p1">
            <a:extLst>
              <a:ext uri="{FF2B5EF4-FFF2-40B4-BE49-F238E27FC236}">
                <a16:creationId xmlns:a16="http://schemas.microsoft.com/office/drawing/2014/main" id="{485B9635-9E05-E699-D302-F0722443B64F}"/>
              </a:ext>
            </a:extLst>
          </p:cNvPr>
          <p:cNvSpPr txBox="1"/>
          <p:nvPr userDrawn="1"/>
        </p:nvSpPr>
        <p:spPr>
          <a:xfrm>
            <a:off x="5812807" y="6547416"/>
            <a:ext cx="7251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Google Shape;14;p1">
            <a:extLst>
              <a:ext uri="{FF2B5EF4-FFF2-40B4-BE49-F238E27FC236}">
                <a16:creationId xmlns:a16="http://schemas.microsoft.com/office/drawing/2014/main" id="{0F84F011-8C1D-71EF-BE89-E352C9697C85}"/>
              </a:ext>
            </a:extLst>
          </p:cNvPr>
          <p:cNvSpPr txBox="1"/>
          <p:nvPr userDrawn="1"/>
        </p:nvSpPr>
        <p:spPr>
          <a:xfrm>
            <a:off x="402556" y="6547416"/>
            <a:ext cx="488191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© Copyright 2025-26 By UnityOne AI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TM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 |  www.unityone.ai I  Not for Redistribution</a:t>
            </a:r>
          </a:p>
        </p:txBody>
      </p:sp>
      <p:sp>
        <p:nvSpPr>
          <p:cNvPr id="6" name="Google Shape;16;p1">
            <a:extLst>
              <a:ext uri="{FF2B5EF4-FFF2-40B4-BE49-F238E27FC236}">
                <a16:creationId xmlns:a16="http://schemas.microsoft.com/office/drawing/2014/main" id="{47C9B617-5C4A-10FF-C163-A761F8493485}"/>
              </a:ext>
            </a:extLst>
          </p:cNvPr>
          <p:cNvSpPr txBox="1"/>
          <p:nvPr userDrawn="1"/>
        </p:nvSpPr>
        <p:spPr>
          <a:xfrm>
            <a:off x="7066244" y="6547416"/>
            <a:ext cx="4723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t>Most Comprehensive Cloud Management Solution </a:t>
            </a:r>
          </a:p>
        </p:txBody>
      </p:sp>
      <p:pic>
        <p:nvPicPr>
          <p:cNvPr id="8" name="Picture 7" descr="A black background with green and grey text&#10;&#10;AI-generated content may be incorrect.">
            <a:extLst>
              <a:ext uri="{FF2B5EF4-FFF2-40B4-BE49-F238E27FC236}">
                <a16:creationId xmlns:a16="http://schemas.microsoft.com/office/drawing/2014/main" id="{1FE7252B-A911-8B1D-269F-54D3C3B4C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t="28675" r="9917" b="24005"/>
          <a:stretch>
            <a:fillRect/>
          </a:stretch>
        </p:blipFill>
        <p:spPr>
          <a:xfrm>
            <a:off x="10122036" y="109838"/>
            <a:ext cx="1697546" cy="26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3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845E-90B1-4BC3-5920-9A0869251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57" y="2930402"/>
            <a:ext cx="3741180" cy="997196"/>
          </a:xfrm>
        </p:spPr>
        <p:txBody>
          <a:bodyPr wrap="square">
            <a:spAutoFit/>
          </a:bodyPr>
          <a:lstStyle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239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2BFE6-A1C7-EB66-B81F-5C23A4569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56" y="508887"/>
            <a:ext cx="11386888" cy="3877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B41FD-F95D-AAC8-A0FB-4B30D88EF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556" y="1054058"/>
            <a:ext cx="11386888" cy="51229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CA01C0-1FCC-EE1E-3E71-0611AB6E20C4}"/>
              </a:ext>
            </a:extLst>
          </p:cNvPr>
          <p:cNvSpPr/>
          <p:nvPr userDrawn="1"/>
        </p:nvSpPr>
        <p:spPr>
          <a:xfrm>
            <a:off x="0" y="6388631"/>
            <a:ext cx="12192000" cy="46936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0" name="Google Shape;14;p1">
            <a:extLst>
              <a:ext uri="{FF2B5EF4-FFF2-40B4-BE49-F238E27FC236}">
                <a16:creationId xmlns:a16="http://schemas.microsoft.com/office/drawing/2014/main" id="{BEF8F241-C221-2215-7FDB-34A6C55278E0}"/>
              </a:ext>
            </a:extLst>
          </p:cNvPr>
          <p:cNvSpPr txBox="1"/>
          <p:nvPr userDrawn="1"/>
        </p:nvSpPr>
        <p:spPr>
          <a:xfrm>
            <a:off x="402556" y="6547416"/>
            <a:ext cx="488191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t>© Copyright 2025-26 By UnityOne AI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t>TM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t> |  www.unityone.ai I  Not for Redistribution</a:t>
            </a:r>
          </a:p>
        </p:txBody>
      </p:sp>
      <p:sp>
        <p:nvSpPr>
          <p:cNvPr id="11" name="Google Shape;15;p1">
            <a:extLst>
              <a:ext uri="{FF2B5EF4-FFF2-40B4-BE49-F238E27FC236}">
                <a16:creationId xmlns:a16="http://schemas.microsoft.com/office/drawing/2014/main" id="{0A9D2FFB-B297-8C48-956E-24EC0DCC5675}"/>
              </a:ext>
            </a:extLst>
          </p:cNvPr>
          <p:cNvSpPr txBox="1"/>
          <p:nvPr userDrawn="1"/>
        </p:nvSpPr>
        <p:spPr>
          <a:xfrm>
            <a:off x="5812807" y="6547416"/>
            <a:ext cx="7251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Google Shape;16;p1">
            <a:extLst>
              <a:ext uri="{FF2B5EF4-FFF2-40B4-BE49-F238E27FC236}">
                <a16:creationId xmlns:a16="http://schemas.microsoft.com/office/drawing/2014/main" id="{923EA2B5-274C-F036-4F5F-729E411AA691}"/>
              </a:ext>
            </a:extLst>
          </p:cNvPr>
          <p:cNvSpPr txBox="1"/>
          <p:nvPr userDrawn="1"/>
        </p:nvSpPr>
        <p:spPr>
          <a:xfrm>
            <a:off x="7066244" y="6547416"/>
            <a:ext cx="4723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t>Most Comprehensive Cloud Management Solution </a:t>
            </a:r>
          </a:p>
        </p:txBody>
      </p:sp>
      <p:pic>
        <p:nvPicPr>
          <p:cNvPr id="8" name="Picture 7" descr="A black background with green and grey text&#10;&#10;AI-generated content may be incorrect.">
            <a:extLst>
              <a:ext uri="{FF2B5EF4-FFF2-40B4-BE49-F238E27FC236}">
                <a16:creationId xmlns:a16="http://schemas.microsoft.com/office/drawing/2014/main" id="{6615800D-6AE3-8BCB-A1A0-1FC7E2B8B8F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t="28675" r="9917" b="24005"/>
          <a:stretch>
            <a:fillRect/>
          </a:stretch>
        </p:blipFill>
        <p:spPr>
          <a:xfrm>
            <a:off x="10122036" y="109838"/>
            <a:ext cx="1697546" cy="26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8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E9DF38-6420-12FB-415C-B47DC5089E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2BFE6-A1C7-EB66-B81F-5C23A4569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56" y="508887"/>
            <a:ext cx="11386888" cy="3877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B41FD-F95D-AAC8-A0FB-4B30D88EF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556" y="1054058"/>
            <a:ext cx="11386888" cy="51229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0" name="Google Shape;14;p1">
            <a:extLst>
              <a:ext uri="{FF2B5EF4-FFF2-40B4-BE49-F238E27FC236}">
                <a16:creationId xmlns:a16="http://schemas.microsoft.com/office/drawing/2014/main" id="{BEF8F241-C221-2215-7FDB-34A6C55278E0}"/>
              </a:ext>
            </a:extLst>
          </p:cNvPr>
          <p:cNvSpPr txBox="1"/>
          <p:nvPr userDrawn="1"/>
        </p:nvSpPr>
        <p:spPr>
          <a:xfrm>
            <a:off x="402556" y="6547416"/>
            <a:ext cx="4881914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© Copyright 2025-26 By UnityOne AI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TM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"/>
                <a:cs typeface="Arial" panose="020B0604020202020204" pitchFamily="34" charset="0"/>
                <a:sym typeface="Arial"/>
              </a:rPr>
              <a:t> |  www.unityone.ai I  Not for Redistribution</a:t>
            </a:r>
          </a:p>
        </p:txBody>
      </p:sp>
      <p:sp>
        <p:nvSpPr>
          <p:cNvPr id="11" name="Google Shape;15;p1">
            <a:extLst>
              <a:ext uri="{FF2B5EF4-FFF2-40B4-BE49-F238E27FC236}">
                <a16:creationId xmlns:a16="http://schemas.microsoft.com/office/drawing/2014/main" id="{0A9D2FFB-B297-8C48-956E-24EC0DCC5675}"/>
              </a:ext>
            </a:extLst>
          </p:cNvPr>
          <p:cNvSpPr txBox="1"/>
          <p:nvPr userDrawn="1"/>
        </p:nvSpPr>
        <p:spPr>
          <a:xfrm>
            <a:off x="5812807" y="6547416"/>
            <a:ext cx="7251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Google Shape;16;p1">
            <a:extLst>
              <a:ext uri="{FF2B5EF4-FFF2-40B4-BE49-F238E27FC236}">
                <a16:creationId xmlns:a16="http://schemas.microsoft.com/office/drawing/2014/main" id="{923EA2B5-274C-F036-4F5F-729E411AA691}"/>
              </a:ext>
            </a:extLst>
          </p:cNvPr>
          <p:cNvSpPr txBox="1"/>
          <p:nvPr userDrawn="1"/>
        </p:nvSpPr>
        <p:spPr>
          <a:xfrm>
            <a:off x="7066244" y="6547416"/>
            <a:ext cx="47232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Arial"/>
                <a:cs typeface="Arial" panose="020B0604020202020204" pitchFamily="34" charset="0"/>
                <a:sym typeface="Arial"/>
              </a:rPr>
              <a:t>Most Comprehensive Cloud Management Solution </a:t>
            </a:r>
          </a:p>
        </p:txBody>
      </p:sp>
      <p:pic>
        <p:nvPicPr>
          <p:cNvPr id="8" name="Picture 7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4609329-4B3F-C963-D184-461E8F3D6C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030" y="110242"/>
            <a:ext cx="1633414" cy="26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74" r:id="rId3"/>
    <p:sldLayoutId id="2147483675" r:id="rId4"/>
    <p:sldLayoutId id="2147483676" r:id="rId5"/>
    <p:sldLayoutId id="2147483678" r:id="rId6"/>
    <p:sldLayoutId id="2147483679" r:id="rId7"/>
    <p:sldLayoutId id="2147483680" r:id="rId8"/>
    <p:sldLayoutId id="2147483695" r:id="rId9"/>
    <p:sldLayoutId id="2147483696" r:id="rId10"/>
    <p:sldLayoutId id="2147483697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2FCAF9-7BA6-6C96-897C-2EE3B53E34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7842391"/>
      </p:ext>
    </p:extLst>
  </p:cSld>
  <p:clrMapOvr>
    <a:masterClrMapping/>
  </p:clrMapOvr>
</p:sld>
</file>

<file path=ppt/theme/theme1.xml><?xml version="1.0" encoding="utf-8"?>
<a:theme xmlns:a="http://schemas.openxmlformats.org/drawingml/2006/main" name="1_White Layout">
  <a:themeElements>
    <a:clrScheme name="UL Colors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002060"/>
      </a:accent1>
      <a:accent2>
        <a:srgbClr val="00AB98"/>
      </a:accent2>
      <a:accent3>
        <a:srgbClr val="3492FF"/>
      </a:accent3>
      <a:accent4>
        <a:srgbClr val="367588"/>
      </a:accent4>
      <a:accent5>
        <a:srgbClr val="0070C0"/>
      </a:accent5>
      <a:accent6>
        <a:srgbClr val="B58740"/>
      </a:accent6>
      <a:hlink>
        <a:srgbClr val="595959"/>
      </a:hlink>
      <a:folHlink>
        <a:srgbClr val="0A21FA"/>
      </a:folHlink>
    </a:clrScheme>
    <a:fontScheme name="Custom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BE613D6D-5653-4E0B-AD18-928F84999445}" vid="{F1F26BF3-EAE4-4F3A-88CE-C4EA0EA9171E}"/>
    </a:ext>
  </a:extLst>
</a:theme>
</file>

<file path=ppt/theme/theme2.xml><?xml version="1.0" encoding="utf-8"?>
<a:theme xmlns:a="http://schemas.openxmlformats.org/drawingml/2006/main" name="Dark Layout">
  <a:themeElements>
    <a:clrScheme name="UL Colors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002060"/>
      </a:accent1>
      <a:accent2>
        <a:srgbClr val="00AB98"/>
      </a:accent2>
      <a:accent3>
        <a:srgbClr val="3492FF"/>
      </a:accent3>
      <a:accent4>
        <a:srgbClr val="367588"/>
      </a:accent4>
      <a:accent5>
        <a:srgbClr val="0070C0"/>
      </a:accent5>
      <a:accent6>
        <a:srgbClr val="B58740"/>
      </a:accent6>
      <a:hlink>
        <a:srgbClr val="595959"/>
      </a:hlink>
      <a:folHlink>
        <a:srgbClr val="0A21FA"/>
      </a:folHlink>
    </a:clrScheme>
    <a:fontScheme name="Custom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BE613D6D-5653-4E0B-AD18-928F84999445}" vid="{F8FA1EA2-D55D-47DE-A8EF-1B9C289E808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74B5595B71C242911E2D3B9A76B6FE" ma:contentTypeVersion="18" ma:contentTypeDescription="Create a new document." ma:contentTypeScope="" ma:versionID="0b22e7cb3c94cac60d4c421d98f8eaf4">
  <xsd:schema xmlns:xsd="http://www.w3.org/2001/XMLSchema" xmlns:xs="http://www.w3.org/2001/XMLSchema" xmlns:p="http://schemas.microsoft.com/office/2006/metadata/properties" xmlns:ns2="8f1b64de-bac6-4e2a-acb1-bfe8fc3df4cb" xmlns:ns3="4b932811-f93a-4d5e-a72b-78c64fe4f5af" targetNamespace="http://schemas.microsoft.com/office/2006/metadata/properties" ma:root="true" ma:fieldsID="028e2a67ca9c3edfd2a59981e88fd687" ns2:_="" ns3:_="">
    <xsd:import namespace="8f1b64de-bac6-4e2a-acb1-bfe8fc3df4cb"/>
    <xsd:import namespace="4b932811-f93a-4d5e-a72b-78c64fe4f5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1b64de-bac6-4e2a-acb1-bfe8fc3df4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0a582f8-e8e2-469a-a6bc-a7a2119b9a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932811-f93a-4d5e-a72b-78c64fe4f5af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592a36a5-9ef7-47f2-b637-66dfa9e96555}" ma:internalName="TaxCatchAll" ma:showField="CatchAllData" ma:web="4b932811-f93a-4d5e-a72b-78c64fe4f5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b932811-f93a-4d5e-a72b-78c64fe4f5af" xsi:nil="true"/>
    <lcf76f155ced4ddcb4097134ff3c332f xmlns="8f1b64de-bac6-4e2a-acb1-bfe8fc3df4c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5B3EDE2-162F-4A10-81BF-224B82A778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1b64de-bac6-4e2a-acb1-bfe8fc3df4cb"/>
    <ds:schemaRef ds:uri="4b932811-f93a-4d5e-a72b-78c64fe4f5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FD2A8B-1E33-45D2-A0BD-D04A45B0E9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B2BC3E-3C91-4AB2-ACAA-05DC54F594BE}">
  <ds:schemaRefs>
    <ds:schemaRef ds:uri="http://schemas.microsoft.com/office/2006/metadata/properties"/>
    <ds:schemaRef ds:uri="http://schemas.microsoft.com/office/infopath/2007/PartnerControls"/>
    <ds:schemaRef ds:uri="4b932811-f93a-4d5e-a72b-78c64fe4f5af"/>
    <ds:schemaRef ds:uri="8f1b64de-bac6-4e2a-acb1-bfe8fc3df4c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UnityOne AI Template</Template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Arial</vt:lpstr>
      <vt:lpstr>Helvetica</vt:lpstr>
      <vt:lpstr>Segoe UI</vt:lpstr>
      <vt:lpstr>1_White Layout</vt:lpstr>
      <vt:lpstr>Dark Layout</vt:lpstr>
      <vt:lpstr>PowerPoint Presentation</vt:lpstr>
    </vt:vector>
  </TitlesOfParts>
  <Company>Unitedlayer,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Kanchana  Kumari</dc:creator>
  <cp:lastModifiedBy>Kanchana  Kumari</cp:lastModifiedBy>
  <cp:revision>1</cp:revision>
  <dcterms:created xsi:type="dcterms:W3CDTF">2026-01-14T15:59:44Z</dcterms:created>
  <dcterms:modified xsi:type="dcterms:W3CDTF">2026-01-14T16:00:02Z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0x0101007F74B5595B71C242911E2D3B9A76B6FE</vt:lpwstr>
  </property>
</Properties>
</file>